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61" r:id="rId4"/>
    <p:sldId id="258" r:id="rId5"/>
    <p:sldId id="259" r:id="rId6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8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-696" y="4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997E2-B4CA-4E44-8881-0377D1A2ED8C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D80AB-697E-6E4B-A30D-E953A04D9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6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0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69901" y="2013913"/>
            <a:ext cx="2335530" cy="3272154"/>
          </a:xfrm>
          <a:custGeom>
            <a:avLst/>
            <a:gdLst/>
            <a:ahLst/>
            <a:cxnLst/>
            <a:rect l="l" t="t" r="r" b="b"/>
            <a:pathLst>
              <a:path w="2335530" h="3272154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9335"/>
                </a:lnTo>
                <a:lnTo>
                  <a:pt x="705" y="3183541"/>
                </a:lnTo>
                <a:lnTo>
                  <a:pt x="5644" y="3226580"/>
                </a:lnTo>
                <a:lnTo>
                  <a:pt x="45155" y="3266091"/>
                </a:lnTo>
                <a:lnTo>
                  <a:pt x="88194" y="3271030"/>
                </a:lnTo>
                <a:lnTo>
                  <a:pt x="152400" y="3271735"/>
                </a:lnTo>
                <a:lnTo>
                  <a:pt x="2182977" y="3271735"/>
                </a:lnTo>
                <a:lnTo>
                  <a:pt x="2247183" y="3271030"/>
                </a:lnTo>
                <a:lnTo>
                  <a:pt x="2290222" y="3266091"/>
                </a:lnTo>
                <a:lnTo>
                  <a:pt x="2329733" y="3226580"/>
                </a:lnTo>
                <a:lnTo>
                  <a:pt x="2334672" y="3183541"/>
                </a:lnTo>
                <a:lnTo>
                  <a:pt x="2335377" y="311933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944293" y="5402290"/>
            <a:ext cx="4808855" cy="1323975"/>
          </a:xfrm>
          <a:custGeom>
            <a:avLst/>
            <a:gdLst/>
            <a:ahLst/>
            <a:cxnLst/>
            <a:rect l="l" t="t" r="r" b="b"/>
            <a:pathLst>
              <a:path w="4808855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4656074" y="1323365"/>
                </a:lnTo>
                <a:lnTo>
                  <a:pt x="4720279" y="1322659"/>
                </a:lnTo>
                <a:lnTo>
                  <a:pt x="4763318" y="1317720"/>
                </a:lnTo>
                <a:lnTo>
                  <a:pt x="4802829" y="1278209"/>
                </a:lnTo>
                <a:lnTo>
                  <a:pt x="4807768" y="1235170"/>
                </a:lnTo>
                <a:lnTo>
                  <a:pt x="4808474" y="1170965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889519" y="5402290"/>
            <a:ext cx="2339340" cy="1323975"/>
          </a:xfrm>
          <a:custGeom>
            <a:avLst/>
            <a:gdLst/>
            <a:ahLst/>
            <a:cxnLst/>
            <a:rect l="l" t="t" r="r" b="b"/>
            <a:pathLst>
              <a:path w="233934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6533" y="1323365"/>
                </a:lnTo>
                <a:lnTo>
                  <a:pt x="2250739" y="1322659"/>
                </a:lnTo>
                <a:lnTo>
                  <a:pt x="2293778" y="1317720"/>
                </a:lnTo>
                <a:lnTo>
                  <a:pt x="2333289" y="1278209"/>
                </a:lnTo>
                <a:lnTo>
                  <a:pt x="2338228" y="1235170"/>
                </a:lnTo>
                <a:lnTo>
                  <a:pt x="2338933" y="1170965"/>
                </a:lnTo>
                <a:lnTo>
                  <a:pt x="2338933" y="152400"/>
                </a:lnTo>
                <a:lnTo>
                  <a:pt x="2338228" y="88194"/>
                </a:lnTo>
                <a:lnTo>
                  <a:pt x="2333289" y="45155"/>
                </a:lnTo>
                <a:lnTo>
                  <a:pt x="2293778" y="5644"/>
                </a:lnTo>
                <a:lnTo>
                  <a:pt x="2250739" y="705"/>
                </a:lnTo>
                <a:lnTo>
                  <a:pt x="2186533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550" y="1388271"/>
            <a:ext cx="9358299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10/24/16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5585" y="2154250"/>
            <a:ext cx="6534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1)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TEMA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2810" y="2143878"/>
            <a:ext cx="17310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2)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NOME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DA</a:t>
            </a:r>
            <a:r>
              <a:rPr sz="1200" b="1" spc="5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DIRETRIZ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8678" y="2143890"/>
            <a:ext cx="184340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4) </a:t>
            </a:r>
            <a:r>
              <a:rPr sz="1200" b="1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A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SE</a:t>
            </a:r>
            <a:r>
              <a:rPr sz="1200" b="1" spc="1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DESTINA</a:t>
            </a:r>
            <a:endParaRPr sz="120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44293" y="2013913"/>
            <a:ext cx="4808855" cy="624512"/>
          </a:xfrm>
          <a:custGeom>
            <a:avLst/>
            <a:gdLst/>
            <a:ahLst/>
            <a:cxnLst/>
            <a:rect l="l" t="t" r="r" b="b"/>
            <a:pathLst>
              <a:path w="4808855" h="43941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86727"/>
                </a:lnTo>
                <a:lnTo>
                  <a:pt x="705" y="350933"/>
                </a:lnTo>
                <a:lnTo>
                  <a:pt x="5644" y="393972"/>
                </a:lnTo>
                <a:lnTo>
                  <a:pt x="45155" y="433483"/>
                </a:lnTo>
                <a:lnTo>
                  <a:pt x="88194" y="438422"/>
                </a:lnTo>
                <a:lnTo>
                  <a:pt x="152400" y="439127"/>
                </a:lnTo>
                <a:lnTo>
                  <a:pt x="4656074" y="439127"/>
                </a:lnTo>
                <a:lnTo>
                  <a:pt x="4720279" y="438422"/>
                </a:lnTo>
                <a:lnTo>
                  <a:pt x="4763318" y="433483"/>
                </a:lnTo>
                <a:lnTo>
                  <a:pt x="4802829" y="393972"/>
                </a:lnTo>
                <a:lnTo>
                  <a:pt x="4807768" y="350933"/>
                </a:lnTo>
                <a:lnTo>
                  <a:pt x="4808474" y="286727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44293" y="2714624"/>
            <a:ext cx="4808855" cy="2571441"/>
          </a:xfrm>
          <a:custGeom>
            <a:avLst/>
            <a:gdLst/>
            <a:ahLst/>
            <a:cxnLst/>
            <a:rect l="l" t="t" r="r" b="b"/>
            <a:pathLst>
              <a:path w="4808855" h="2763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610713"/>
                </a:lnTo>
                <a:lnTo>
                  <a:pt x="705" y="2674919"/>
                </a:lnTo>
                <a:lnTo>
                  <a:pt x="5644" y="2717958"/>
                </a:lnTo>
                <a:lnTo>
                  <a:pt x="45155" y="2757469"/>
                </a:lnTo>
                <a:lnTo>
                  <a:pt x="88194" y="2762408"/>
                </a:lnTo>
                <a:lnTo>
                  <a:pt x="152400" y="2763113"/>
                </a:lnTo>
                <a:lnTo>
                  <a:pt x="4656074" y="2763113"/>
                </a:lnTo>
                <a:lnTo>
                  <a:pt x="4720279" y="2762408"/>
                </a:lnTo>
                <a:lnTo>
                  <a:pt x="4763318" y="2757469"/>
                </a:lnTo>
                <a:lnTo>
                  <a:pt x="4802829" y="2717958"/>
                </a:lnTo>
                <a:lnTo>
                  <a:pt x="4807768" y="2674919"/>
                </a:lnTo>
                <a:lnTo>
                  <a:pt x="4808474" y="2610713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9519" y="2014266"/>
            <a:ext cx="2335530" cy="3271520"/>
          </a:xfrm>
          <a:custGeom>
            <a:avLst/>
            <a:gdLst/>
            <a:ahLst/>
            <a:cxnLst/>
            <a:rect l="l" t="t" r="r" b="b"/>
            <a:pathLst>
              <a:path w="2335529" h="3271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8993"/>
                </a:lnTo>
                <a:lnTo>
                  <a:pt x="705" y="3183198"/>
                </a:lnTo>
                <a:lnTo>
                  <a:pt x="5644" y="3226237"/>
                </a:lnTo>
                <a:lnTo>
                  <a:pt x="45155" y="3265748"/>
                </a:lnTo>
                <a:lnTo>
                  <a:pt x="88194" y="3270687"/>
                </a:lnTo>
                <a:lnTo>
                  <a:pt x="152400" y="3271392"/>
                </a:lnTo>
                <a:lnTo>
                  <a:pt x="2182977" y="3271392"/>
                </a:lnTo>
                <a:lnTo>
                  <a:pt x="2247183" y="3270687"/>
                </a:lnTo>
                <a:lnTo>
                  <a:pt x="2290222" y="3265748"/>
                </a:lnTo>
                <a:lnTo>
                  <a:pt x="2329733" y="3226237"/>
                </a:lnTo>
                <a:lnTo>
                  <a:pt x="2334672" y="3183198"/>
                </a:lnTo>
                <a:lnTo>
                  <a:pt x="2335377" y="3118993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901" y="5402289"/>
            <a:ext cx="2335530" cy="1323975"/>
          </a:xfrm>
          <a:custGeom>
            <a:avLst/>
            <a:gdLst/>
            <a:ahLst/>
            <a:cxnLst/>
            <a:rect l="l" t="t" r="r" b="b"/>
            <a:pathLst>
              <a:path w="233553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2977" y="1323365"/>
                </a:lnTo>
                <a:lnTo>
                  <a:pt x="2247183" y="1322659"/>
                </a:lnTo>
                <a:lnTo>
                  <a:pt x="2290222" y="1317720"/>
                </a:lnTo>
                <a:lnTo>
                  <a:pt x="2329733" y="1278209"/>
                </a:lnTo>
                <a:lnTo>
                  <a:pt x="2334672" y="1235170"/>
                </a:lnTo>
                <a:lnTo>
                  <a:pt x="2335377" y="117096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31640" y="2546350"/>
            <a:ext cx="1632585" cy="199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Currículo</a:t>
            </a:r>
            <a:endParaRPr sz="950" dirty="0">
              <a:latin typeface="Poppins-Light"/>
              <a:cs typeface="Poppins-Light"/>
            </a:endParaRPr>
          </a:p>
          <a:p>
            <a:pPr marL="12700" marR="5080">
              <a:lnSpc>
                <a:spcPct val="1638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Práticas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pedagógicas  Gestão/organização  Ambiente/infraestrutura  </a:t>
            </a: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Formação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de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  Avaliação/certificação</a:t>
            </a:r>
            <a:endParaRPr sz="950" dirty="0">
              <a:latin typeface="Poppins-Light"/>
              <a:cs typeface="Poppins-Light"/>
            </a:endParaRPr>
          </a:p>
          <a:p>
            <a:pPr marL="12700" marR="66040">
              <a:lnSpc>
                <a:spcPct val="113999"/>
              </a:lnSpc>
              <a:spcBef>
                <a:spcPts val="565"/>
              </a:spcBef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Envolvimento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família/  comunidade</a:t>
            </a:r>
            <a:endParaRPr sz="950" dirty="0"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8288" y="4350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8288" y="276143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8288" y="300309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8288" y="324475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8288" y="348641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8288" y="372807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8288" y="396973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244734" y="2488761"/>
            <a:ext cx="438150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Alunos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44734" y="2751261"/>
            <a:ext cx="75374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44734" y="3013761"/>
            <a:ext cx="162242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Pais/família/comunidade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44734" y="3276260"/>
            <a:ext cx="115125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Direção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</a:t>
            </a:r>
            <a:r>
              <a:rPr sz="950" spc="-1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escola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4734" y="3493009"/>
            <a:ext cx="1370330" cy="40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16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Gestores/técnicos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da  secretaria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244734" y="3939404"/>
            <a:ext cx="181840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001382" y="2462181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01382" y="273025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01382" y="299833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1382" y="3266413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01382" y="353449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01382" y="3979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 smtClean="0"/>
              <a:t>principalmente</a:t>
            </a:r>
            <a:r>
              <a:rPr lang="x-none" dirty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3060700" y="2943225"/>
            <a:ext cx="4579526" cy="471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3) </a:t>
            </a:r>
            <a:r>
              <a:rPr sz="1200" b="1" spc="2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PRINCÍPIO(S) NORTEADOR(ES)/</a:t>
            </a:r>
            <a:r>
              <a:rPr sz="1200" b="1" spc="10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OBJETIVO(S)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1760" y="5553616"/>
            <a:ext cx="2114708" cy="745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5)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</a:t>
            </a:r>
            <a:r>
              <a:rPr sz="1200" b="1" spc="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COORDENA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52810" y="5557667"/>
            <a:ext cx="4579526" cy="7373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6)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RECURSOS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988678" y="5567827"/>
            <a:ext cx="215862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4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7)</a:t>
            </a:r>
            <a:r>
              <a:rPr sz="1200" b="1" spc="-4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OBSERVAÇ</a:t>
            </a:r>
            <a:r>
              <a:rPr lang="x-none"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ÃO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 IMPORTANTE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0" name="object 4"/>
          <p:cNvSpPr txBox="1"/>
          <p:nvPr/>
        </p:nvSpPr>
        <p:spPr>
          <a:xfrm>
            <a:off x="667550" y="1210763"/>
            <a:ext cx="2209165" cy="1769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5.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Definir</a:t>
            </a: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Diretrizes</a:t>
            </a:r>
            <a:endParaRPr sz="1150" dirty="0">
              <a:latin typeface="Poppins-Medium"/>
              <a:cs typeface="Poppins-Medium"/>
            </a:endParaRPr>
          </a:p>
        </p:txBody>
      </p:sp>
      <p:sp>
        <p:nvSpPr>
          <p:cNvPr id="51" name="object 5"/>
          <p:cNvSpPr txBox="1">
            <a:spLocks noGrp="1"/>
          </p:cNvSpPr>
          <p:nvPr>
            <p:ph type="title"/>
          </p:nvPr>
        </p:nvSpPr>
        <p:spPr>
          <a:xfrm>
            <a:off x="667550" y="1388271"/>
            <a:ext cx="93582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lang="en-US" spc="60" dirty="0" smtClean="0"/>
              <a:t>Diretrizes (etapa anterior)</a:t>
            </a:r>
            <a:endParaRPr spc="65" dirty="0"/>
          </a:p>
        </p:txBody>
      </p:sp>
      <p:sp>
        <p:nvSpPr>
          <p:cNvPr id="52" name="object 10"/>
          <p:cNvSpPr/>
          <p:nvPr/>
        </p:nvSpPr>
        <p:spPr>
          <a:xfrm>
            <a:off x="-240781" y="244125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1"/>
          <p:cNvSpPr/>
          <p:nvPr/>
        </p:nvSpPr>
        <p:spPr>
          <a:xfrm>
            <a:off x="-240781" y="375727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2"/>
          <p:cNvSpPr/>
          <p:nvPr/>
        </p:nvSpPr>
        <p:spPr>
          <a:xfrm>
            <a:off x="-240781" y="268291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3"/>
          <p:cNvSpPr/>
          <p:nvPr/>
        </p:nvSpPr>
        <p:spPr>
          <a:xfrm>
            <a:off x="-240781" y="240982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14"/>
          <p:cNvSpPr/>
          <p:nvPr/>
        </p:nvSpPr>
        <p:spPr>
          <a:xfrm>
            <a:off x="-240781" y="265148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15"/>
          <p:cNvSpPr/>
          <p:nvPr/>
        </p:nvSpPr>
        <p:spPr>
          <a:xfrm>
            <a:off x="-240781" y="289314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6"/>
          <p:cNvSpPr/>
          <p:nvPr/>
        </p:nvSpPr>
        <p:spPr>
          <a:xfrm>
            <a:off x="-240781" y="3134809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17"/>
          <p:cNvSpPr/>
          <p:nvPr/>
        </p:nvSpPr>
        <p:spPr>
          <a:xfrm>
            <a:off x="-240781" y="33764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7" name="Group 66"/>
          <p:cNvGrpSpPr/>
          <p:nvPr/>
        </p:nvGrpSpPr>
        <p:grpSpPr>
          <a:xfrm>
            <a:off x="10756900" y="2445022"/>
            <a:ext cx="182880" cy="1700244"/>
            <a:chOff x="8153782" y="2595185"/>
            <a:chExt cx="182880" cy="1700244"/>
          </a:xfrm>
          <a:solidFill>
            <a:srgbClr val="9C88C0"/>
          </a:solidFill>
        </p:grpSpPr>
        <p:sp>
          <p:nvSpPr>
            <p:cNvPr id="61" name="object 24"/>
            <p:cNvSpPr/>
            <p:nvPr/>
          </p:nvSpPr>
          <p:spPr>
            <a:xfrm>
              <a:off x="8153782" y="2595185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5"/>
            <p:cNvSpPr/>
            <p:nvPr/>
          </p:nvSpPr>
          <p:spPr>
            <a:xfrm>
              <a:off x="8153782" y="2863262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6"/>
            <p:cNvSpPr/>
            <p:nvPr/>
          </p:nvSpPr>
          <p:spPr>
            <a:xfrm>
              <a:off x="8153782" y="313133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7"/>
            <p:cNvSpPr/>
            <p:nvPr/>
          </p:nvSpPr>
          <p:spPr>
            <a:xfrm>
              <a:off x="8153782" y="3399417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8"/>
            <p:cNvSpPr/>
            <p:nvPr/>
          </p:nvSpPr>
          <p:spPr>
            <a:xfrm>
              <a:off x="8153782" y="3667494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9"/>
            <p:cNvSpPr/>
            <p:nvPr/>
          </p:nvSpPr>
          <p:spPr>
            <a:xfrm>
              <a:off x="8153782" y="411254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813300" y="2028825"/>
            <a:ext cx="29718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Colóquio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sobre 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adolescência</a:t>
            </a:r>
            <a:endParaRPr lang="en-US" sz="1100" b="1" i="1" dirty="0">
              <a:solidFill>
                <a:srgbClr val="0070C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73350" y="2488764"/>
            <a:ext cx="53467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60700" y="3248025"/>
            <a:ext cx="45720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Garantir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espaços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formação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com base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na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troca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experiências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6100" y="5762625"/>
            <a:ext cx="23622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João Roberto da Silva,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diretoria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regional de XX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60700" y="5762625"/>
            <a:ext cx="4724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Dois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mediadores (técnicos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Secre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. XX), sala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ampla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(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auditório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escola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XX), material audiovisual, convites, internet,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alimentação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…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37500" y="5915025"/>
            <a:ext cx="2362200" cy="696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Roberta Carvalho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fez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produziu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evento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semelhante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e pode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ajudar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73" name="object 13"/>
          <p:cNvSpPr/>
          <p:nvPr/>
        </p:nvSpPr>
        <p:spPr>
          <a:xfrm>
            <a:off x="586097" y="25197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18"/>
          <p:cNvSpPr txBox="1"/>
          <p:nvPr/>
        </p:nvSpPr>
        <p:spPr>
          <a:xfrm>
            <a:off x="9525416" y="1571625"/>
            <a:ext cx="698084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700" spc="20" smtClean="0">
                <a:solidFill>
                  <a:schemeClr val="bg1"/>
                </a:solidFill>
                <a:latin typeface="Poppins-Light"/>
                <a:cs typeface="Poppins-Light"/>
              </a:rPr>
              <a:t>Ferramenta</a:t>
            </a:r>
            <a:endParaRPr sz="700" dirty="0">
              <a:solidFill>
                <a:schemeClr val="bg1"/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3558192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 dirty="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grpSp>
        <p:nvGrpSpPr>
          <p:cNvPr id="101" name="Group 100"/>
          <p:cNvGrpSpPr/>
          <p:nvPr/>
        </p:nvGrpSpPr>
        <p:grpSpPr>
          <a:xfrm>
            <a:off x="6194323" y="1986404"/>
            <a:ext cx="4040504" cy="4750420"/>
            <a:chOff x="6194323" y="1986404"/>
            <a:chExt cx="4040504" cy="4750420"/>
          </a:xfrm>
        </p:grpSpPr>
        <p:sp>
          <p:nvSpPr>
            <p:cNvPr id="6" name="object 6"/>
            <p:cNvSpPr/>
            <p:nvPr/>
          </p:nvSpPr>
          <p:spPr>
            <a:xfrm>
              <a:off x="6194323" y="1986404"/>
              <a:ext cx="4040504" cy="342265"/>
            </a:xfrm>
            <a:custGeom>
              <a:avLst/>
              <a:gdLst/>
              <a:ahLst/>
              <a:cxnLst/>
              <a:rect l="l" t="t" r="r" b="b"/>
              <a:pathLst>
                <a:path w="4040504" h="342264">
                  <a:moveTo>
                    <a:pt x="3932478" y="0"/>
                  </a:moveTo>
                  <a:lnTo>
                    <a:pt x="108000" y="0"/>
                  </a:lnTo>
                  <a:lnTo>
                    <a:pt x="45562" y="1687"/>
                  </a:lnTo>
                  <a:lnTo>
                    <a:pt x="13500" y="13500"/>
                  </a:lnTo>
                  <a:lnTo>
                    <a:pt x="1687" y="45562"/>
                  </a:lnTo>
                  <a:lnTo>
                    <a:pt x="0" y="108000"/>
                  </a:lnTo>
                  <a:lnTo>
                    <a:pt x="0" y="234188"/>
                  </a:lnTo>
                  <a:lnTo>
                    <a:pt x="1687" y="296625"/>
                  </a:lnTo>
                  <a:lnTo>
                    <a:pt x="13500" y="328688"/>
                  </a:lnTo>
                  <a:lnTo>
                    <a:pt x="45562" y="340501"/>
                  </a:lnTo>
                  <a:lnTo>
                    <a:pt x="108000" y="342188"/>
                  </a:lnTo>
                  <a:lnTo>
                    <a:pt x="3932478" y="342188"/>
                  </a:lnTo>
                  <a:lnTo>
                    <a:pt x="3994916" y="340501"/>
                  </a:lnTo>
                  <a:lnTo>
                    <a:pt x="4026979" y="328688"/>
                  </a:lnTo>
                  <a:lnTo>
                    <a:pt x="4038792" y="296625"/>
                  </a:lnTo>
                  <a:lnTo>
                    <a:pt x="4040479" y="234188"/>
                  </a:lnTo>
                  <a:lnTo>
                    <a:pt x="4040479" y="108000"/>
                  </a:lnTo>
                  <a:lnTo>
                    <a:pt x="4038792" y="45562"/>
                  </a:lnTo>
                  <a:lnTo>
                    <a:pt x="4026979" y="13500"/>
                  </a:lnTo>
                  <a:lnTo>
                    <a:pt x="3994916" y="1687"/>
                  </a:lnTo>
                  <a:lnTo>
                    <a:pt x="3932478" y="0"/>
                  </a:lnTo>
                  <a:close/>
                </a:path>
              </a:pathLst>
            </a:custGeom>
            <a:solidFill>
              <a:srgbClr val="6D6E71">
                <a:alpha val="2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00674" y="2408664"/>
              <a:ext cx="1666239" cy="4328160"/>
            </a:xfrm>
            <a:custGeom>
              <a:avLst/>
              <a:gdLst/>
              <a:ahLst/>
              <a:cxnLst/>
              <a:rect l="l" t="t" r="r" b="b"/>
              <a:pathLst>
                <a:path w="1666240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513776" y="4327588"/>
                  </a:lnTo>
                  <a:lnTo>
                    <a:pt x="1577982" y="4326882"/>
                  </a:lnTo>
                  <a:lnTo>
                    <a:pt x="1621020" y="4321944"/>
                  </a:lnTo>
                  <a:lnTo>
                    <a:pt x="1660532" y="4282432"/>
                  </a:lnTo>
                  <a:lnTo>
                    <a:pt x="1665470" y="4239394"/>
                  </a:lnTo>
                  <a:lnTo>
                    <a:pt x="1666176" y="4175188"/>
                  </a:lnTo>
                  <a:lnTo>
                    <a:pt x="1666176" y="152400"/>
                  </a:lnTo>
                  <a:lnTo>
                    <a:pt x="1665470" y="88194"/>
                  </a:lnTo>
                  <a:lnTo>
                    <a:pt x="1660532" y="45155"/>
                  </a:lnTo>
                  <a:lnTo>
                    <a:pt x="1621020" y="5644"/>
                  </a:lnTo>
                  <a:lnTo>
                    <a:pt x="1577982" y="705"/>
                  </a:lnTo>
                  <a:lnTo>
                    <a:pt x="1513776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34773" y="2408664"/>
              <a:ext cx="807085" cy="4328160"/>
            </a:xfrm>
            <a:custGeom>
              <a:avLst/>
              <a:gdLst/>
              <a:ahLst/>
              <a:cxnLst/>
              <a:rect l="l" t="t" r="r" b="b"/>
              <a:pathLst>
                <a:path w="80708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654215" y="4327588"/>
                  </a:lnTo>
                  <a:lnTo>
                    <a:pt x="718420" y="4326882"/>
                  </a:lnTo>
                  <a:lnTo>
                    <a:pt x="761459" y="4321944"/>
                  </a:lnTo>
                  <a:lnTo>
                    <a:pt x="800970" y="4282432"/>
                  </a:lnTo>
                  <a:lnTo>
                    <a:pt x="805909" y="4239394"/>
                  </a:lnTo>
                  <a:lnTo>
                    <a:pt x="806615" y="4175188"/>
                  </a:lnTo>
                  <a:lnTo>
                    <a:pt x="806615" y="152400"/>
                  </a:lnTo>
                  <a:lnTo>
                    <a:pt x="805909" y="88194"/>
                  </a:lnTo>
                  <a:lnTo>
                    <a:pt x="800970" y="45155"/>
                  </a:lnTo>
                  <a:lnTo>
                    <a:pt x="761459" y="5644"/>
                  </a:lnTo>
                  <a:lnTo>
                    <a:pt x="718420" y="705"/>
                  </a:lnTo>
                  <a:lnTo>
                    <a:pt x="654215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805604" y="2408664"/>
              <a:ext cx="1423035" cy="4328160"/>
            </a:xfrm>
            <a:custGeom>
              <a:avLst/>
              <a:gdLst/>
              <a:ahLst/>
              <a:cxnLst/>
              <a:rect l="l" t="t" r="r" b="b"/>
              <a:pathLst>
                <a:path w="142303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270444" y="4327588"/>
                  </a:lnTo>
                  <a:lnTo>
                    <a:pt x="1334650" y="4326882"/>
                  </a:lnTo>
                  <a:lnTo>
                    <a:pt x="1377688" y="4321944"/>
                  </a:lnTo>
                  <a:lnTo>
                    <a:pt x="1417200" y="4282432"/>
                  </a:lnTo>
                  <a:lnTo>
                    <a:pt x="1422138" y="4239394"/>
                  </a:lnTo>
                  <a:lnTo>
                    <a:pt x="1422844" y="4175188"/>
                  </a:lnTo>
                  <a:lnTo>
                    <a:pt x="1422844" y="152400"/>
                  </a:lnTo>
                  <a:lnTo>
                    <a:pt x="1422138" y="88194"/>
                  </a:lnTo>
                  <a:lnTo>
                    <a:pt x="1417200" y="45155"/>
                  </a:lnTo>
                  <a:lnTo>
                    <a:pt x="1377688" y="5644"/>
                  </a:lnTo>
                  <a:lnTo>
                    <a:pt x="1334650" y="705"/>
                  </a:lnTo>
                  <a:lnTo>
                    <a:pt x="1270444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7489528" y="2069048"/>
              <a:ext cx="1452245" cy="2139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b="1" spc="30" dirty="0">
                  <a:solidFill>
                    <a:srgbClr val="FFFFFF"/>
                  </a:solidFill>
                  <a:latin typeface="Poppins-SemiBold"/>
                  <a:cs typeface="Poppins-SemiBold"/>
                </a:rPr>
                <a:t>MONITORAMENTO</a:t>
              </a:r>
              <a:endParaRPr sz="1200">
                <a:latin typeface="Poppins-SemiBold"/>
                <a:cs typeface="Poppins-SemiBold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6509348" y="2476372"/>
              <a:ext cx="1077595" cy="360099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46355">
                <a:lnSpc>
                  <a:spcPct val="1167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Indicador para  monitoramento:</a:t>
              </a: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063200" y="2578023"/>
              <a:ext cx="90805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Observações:</a:t>
              </a: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8108467" y="2463723"/>
              <a:ext cx="47244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Status:</a:t>
              </a:r>
            </a:p>
          </p:txBody>
        </p:sp>
        <p:sp>
          <p:nvSpPr>
            <p:cNvPr id="14" name="object 14"/>
            <p:cNvSpPr/>
            <p:nvPr/>
          </p:nvSpPr>
          <p:spPr>
            <a:xfrm>
              <a:off x="8878935" y="2921406"/>
              <a:ext cx="1276350" cy="0"/>
            </a:xfrm>
            <a:custGeom>
              <a:avLst/>
              <a:gdLst/>
              <a:ahLst/>
              <a:cxnLst/>
              <a:rect l="l" t="t" r="r" b="b"/>
              <a:pathLst>
                <a:path w="1276350">
                  <a:moveTo>
                    <a:pt x="127618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91434" y="3687570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15538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78666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91434" y="4453736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15538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878666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891434" y="5219899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5538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878666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891434" y="5986064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15538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78666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004505" y="2921406"/>
              <a:ext cx="681990" cy="0"/>
            </a:xfrm>
            <a:custGeom>
              <a:avLst/>
              <a:gdLst/>
              <a:ahLst/>
              <a:cxnLst/>
              <a:rect l="l" t="t" r="r" b="b"/>
              <a:pathLst>
                <a:path w="681990">
                  <a:moveTo>
                    <a:pt x="68149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019835" y="3687570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83181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007325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019835" y="4453736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683181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07325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19835" y="5219899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83181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007325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019835" y="5986064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683181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007325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75327" y="2921406"/>
              <a:ext cx="1532890" cy="0"/>
            </a:xfrm>
            <a:custGeom>
              <a:avLst/>
              <a:gdLst/>
              <a:ahLst/>
              <a:cxnLst/>
              <a:rect l="l" t="t" r="r" b="b"/>
              <a:pathLst>
                <a:path w="1532890">
                  <a:moveTo>
                    <a:pt x="153233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286531" y="3687570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809250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27374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86531" y="4453736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809250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27374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286531" y="5219899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809250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27374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286531" y="5986064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809250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27374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59" name="Group 158"/>
            <p:cNvGrpSpPr/>
            <p:nvPr/>
          </p:nvGrpSpPr>
          <p:grpSpPr>
            <a:xfrm>
              <a:off x="7986631" y="2631700"/>
              <a:ext cx="224790" cy="224790"/>
              <a:chOff x="7986631" y="2631700"/>
              <a:chExt cx="224790" cy="22479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7986631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805183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55"/>
              <p:cNvSpPr/>
              <p:nvPr/>
            </p:nvSpPr>
            <p:spPr>
              <a:xfrm>
                <a:off x="8120818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56"/>
              <p:cNvSpPr/>
              <p:nvPr/>
            </p:nvSpPr>
            <p:spPr>
              <a:xfrm>
                <a:off x="8053087" y="2772733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3619" y="38"/>
                    </a:moveTo>
                    <a:lnTo>
                      <a:pt x="469" y="2032"/>
                    </a:lnTo>
                    <a:lnTo>
                      <a:pt x="0" y="4152"/>
                    </a:lnTo>
                    <a:lnTo>
                      <a:pt x="990" y="5715"/>
                    </a:lnTo>
                    <a:lnTo>
                      <a:pt x="9550" y="16081"/>
                    </a:lnTo>
                    <a:lnTo>
                      <a:pt x="20202" y="23831"/>
                    </a:lnTo>
                    <a:lnTo>
                      <a:pt x="32440" y="28685"/>
                    </a:lnTo>
                    <a:lnTo>
                      <a:pt x="45758" y="30365"/>
                    </a:lnTo>
                    <a:lnTo>
                      <a:pt x="59257" y="28649"/>
                    </a:lnTo>
                    <a:lnTo>
                      <a:pt x="71616" y="23690"/>
                    </a:lnTo>
                    <a:lnTo>
                      <a:pt x="71812" y="23545"/>
                    </a:lnTo>
                    <a:lnTo>
                      <a:pt x="45758" y="23545"/>
                    </a:lnTo>
                    <a:lnTo>
                      <a:pt x="34152" y="22083"/>
                    </a:lnTo>
                    <a:lnTo>
                      <a:pt x="23483" y="17859"/>
                    </a:lnTo>
                    <a:lnTo>
                      <a:pt x="14198" y="11115"/>
                    </a:lnTo>
                    <a:lnTo>
                      <a:pt x="6702" y="2032"/>
                    </a:lnTo>
                    <a:lnTo>
                      <a:pt x="5715" y="508"/>
                    </a:lnTo>
                    <a:lnTo>
                      <a:pt x="3619" y="38"/>
                    </a:lnTo>
                    <a:close/>
                  </a:path>
                  <a:path w="92075" h="30480">
                    <a:moveTo>
                      <a:pt x="88595" y="0"/>
                    </a:moveTo>
                    <a:lnTo>
                      <a:pt x="86829" y="0"/>
                    </a:lnTo>
                    <a:lnTo>
                      <a:pt x="85699" y="571"/>
                    </a:lnTo>
                    <a:lnTo>
                      <a:pt x="85064" y="1600"/>
                    </a:lnTo>
                    <a:lnTo>
                      <a:pt x="77612" y="10820"/>
                    </a:lnTo>
                    <a:lnTo>
                      <a:pt x="68278" y="17721"/>
                    </a:lnTo>
                    <a:lnTo>
                      <a:pt x="57511" y="22047"/>
                    </a:lnTo>
                    <a:lnTo>
                      <a:pt x="45758" y="23545"/>
                    </a:lnTo>
                    <a:lnTo>
                      <a:pt x="71812" y="23545"/>
                    </a:lnTo>
                    <a:lnTo>
                      <a:pt x="82321" y="15776"/>
                    </a:lnTo>
                    <a:lnTo>
                      <a:pt x="90855" y="5194"/>
                    </a:lnTo>
                    <a:lnTo>
                      <a:pt x="91846" y="3594"/>
                    </a:lnTo>
                    <a:lnTo>
                      <a:pt x="91363" y="1498"/>
                    </a:lnTo>
                    <a:lnTo>
                      <a:pt x="89192" y="165"/>
                    </a:lnTo>
                    <a:lnTo>
                      <a:pt x="88595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8225712" y="2634127"/>
              <a:ext cx="224790" cy="224790"/>
              <a:chOff x="8225712" y="2634127"/>
              <a:chExt cx="224790" cy="22479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8225712" y="2634127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829091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59"/>
              <p:cNvSpPr/>
              <p:nvPr/>
            </p:nvSpPr>
            <p:spPr>
              <a:xfrm>
                <a:off x="835989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60"/>
              <p:cNvSpPr/>
              <p:nvPr/>
            </p:nvSpPr>
            <p:spPr>
              <a:xfrm>
                <a:off x="8287141" y="2793753"/>
                <a:ext cx="10223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02234">
                    <a:moveTo>
                      <a:pt x="0" y="0"/>
                    </a:moveTo>
                    <a:lnTo>
                      <a:pt x="101879" y="0"/>
                    </a:lnTo>
                  </a:path>
                </a:pathLst>
              </a:custGeom>
              <a:solidFill>
                <a:srgbClr val="6D6E71">
                  <a:alpha val="20000"/>
                </a:srgbClr>
              </a:solidFill>
              <a:ln w="6819">
                <a:solidFill>
                  <a:srgbClr val="6D6E71">
                    <a:alpha val="20000"/>
                  </a:srgbClr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8464792" y="2631700"/>
              <a:ext cx="224790" cy="224790"/>
              <a:chOff x="8464792" y="2631700"/>
              <a:chExt cx="224790" cy="224790"/>
            </a:xfrm>
          </p:grpSpPr>
          <p:sp>
            <p:nvSpPr>
              <p:cNvPr id="61" name="object 61"/>
              <p:cNvSpPr/>
              <p:nvPr/>
            </p:nvSpPr>
            <p:spPr>
              <a:xfrm>
                <a:off x="8464792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62"/>
              <p:cNvSpPr/>
              <p:nvPr/>
            </p:nvSpPr>
            <p:spPr>
              <a:xfrm>
                <a:off x="852999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object 63"/>
              <p:cNvSpPr/>
              <p:nvPr/>
            </p:nvSpPr>
            <p:spPr>
              <a:xfrm>
                <a:off x="8598979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64"/>
              <p:cNvSpPr/>
              <p:nvPr/>
            </p:nvSpPr>
            <p:spPr>
              <a:xfrm>
                <a:off x="8531244" y="2764222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46088" y="0"/>
                    </a:moveTo>
                    <a:lnTo>
                      <a:pt x="9524" y="14589"/>
                    </a:lnTo>
                    <a:lnTo>
                      <a:pt x="0" y="26771"/>
                    </a:lnTo>
                    <a:lnTo>
                      <a:pt x="495" y="28867"/>
                    </a:lnTo>
                    <a:lnTo>
                      <a:pt x="2654" y="30200"/>
                    </a:lnTo>
                    <a:lnTo>
                      <a:pt x="3251" y="30365"/>
                    </a:lnTo>
                    <a:lnTo>
                      <a:pt x="5016" y="30365"/>
                    </a:lnTo>
                    <a:lnTo>
                      <a:pt x="6146" y="29794"/>
                    </a:lnTo>
                    <a:lnTo>
                      <a:pt x="6781" y="28765"/>
                    </a:lnTo>
                    <a:lnTo>
                      <a:pt x="14234" y="19544"/>
                    </a:lnTo>
                    <a:lnTo>
                      <a:pt x="23568" y="12644"/>
                    </a:lnTo>
                    <a:lnTo>
                      <a:pt x="34335" y="8318"/>
                    </a:lnTo>
                    <a:lnTo>
                      <a:pt x="46088" y="6819"/>
                    </a:lnTo>
                    <a:lnTo>
                      <a:pt x="72039" y="6819"/>
                    </a:lnTo>
                    <a:lnTo>
                      <a:pt x="71643" y="6532"/>
                    </a:lnTo>
                    <a:lnTo>
                      <a:pt x="59405" y="1679"/>
                    </a:lnTo>
                    <a:lnTo>
                      <a:pt x="46088" y="0"/>
                    </a:lnTo>
                    <a:close/>
                  </a:path>
                  <a:path w="92075" h="30480">
                    <a:moveTo>
                      <a:pt x="72039" y="6819"/>
                    </a:moveTo>
                    <a:lnTo>
                      <a:pt x="46088" y="6819"/>
                    </a:lnTo>
                    <a:lnTo>
                      <a:pt x="57688" y="8281"/>
                    </a:lnTo>
                    <a:lnTo>
                      <a:pt x="68357" y="12506"/>
                    </a:lnTo>
                    <a:lnTo>
                      <a:pt x="77645" y="19250"/>
                    </a:lnTo>
                    <a:lnTo>
                      <a:pt x="85143" y="28333"/>
                    </a:lnTo>
                    <a:lnTo>
                      <a:pt x="86131" y="29857"/>
                    </a:lnTo>
                    <a:lnTo>
                      <a:pt x="88226" y="30327"/>
                    </a:lnTo>
                    <a:lnTo>
                      <a:pt x="91376" y="28333"/>
                    </a:lnTo>
                    <a:lnTo>
                      <a:pt x="91846" y="26212"/>
                    </a:lnTo>
                    <a:lnTo>
                      <a:pt x="90855" y="24638"/>
                    </a:lnTo>
                    <a:lnTo>
                      <a:pt x="82296" y="14278"/>
                    </a:lnTo>
                    <a:lnTo>
                      <a:pt x="7203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Equipe 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organização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espaço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mediadores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para o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encontro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Dinâmica 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empatia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22/08/16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29/08/16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05/09/16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15/09/16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uas pessoas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espaçosa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definir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>
              <a:alpha val="2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passo: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Prazo:</a:t>
            </a:r>
            <a:endParaRPr sz="1000">
              <a:solidFill>
                <a:schemeClr val="bg1">
                  <a:lumMod val="75000"/>
                </a:schemeClr>
              </a:solidFill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Recursos: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Responsável:</a:t>
            </a: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22/08/16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29/08/16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05/09/16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15/09/16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uas pessoas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ala espaçosa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 definir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3" name="object 142"/>
          <p:cNvSpPr txBox="1"/>
          <p:nvPr/>
        </p:nvSpPr>
        <p:spPr>
          <a:xfrm>
            <a:off x="6413500" y="31718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arefas delegadas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4" name="object 142"/>
          <p:cNvSpPr txBox="1"/>
          <p:nvPr/>
        </p:nvSpPr>
        <p:spPr>
          <a:xfrm>
            <a:off x="6302938" y="3933825"/>
            <a:ext cx="155836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locada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5" name="object 142"/>
          <p:cNvSpPr txBox="1"/>
          <p:nvPr/>
        </p:nvSpPr>
        <p:spPr>
          <a:xfrm>
            <a:off x="6413500" y="46958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Especializastas definidos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6" name="object 142"/>
          <p:cNvSpPr txBox="1"/>
          <p:nvPr/>
        </p:nvSpPr>
        <p:spPr>
          <a:xfrm>
            <a:off x="6413500" y="55340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aprovado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8" name="object 142"/>
          <p:cNvSpPr txBox="1"/>
          <p:nvPr/>
        </p:nvSpPr>
        <p:spPr>
          <a:xfrm>
            <a:off x="6337300" y="62960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inâmica</a:t>
            </a: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x-none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elaborada</a:t>
            </a:r>
            <a:endParaRPr sz="1000" dirty="0">
              <a:latin typeface="Poppins-Light"/>
              <a:cs typeface="Poppins-Light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8242300" y="3171825"/>
            <a:ext cx="224790" cy="224790"/>
            <a:chOff x="7986631" y="2631700"/>
            <a:chExt cx="224790" cy="224790"/>
          </a:xfrm>
        </p:grpSpPr>
        <p:sp>
          <p:nvSpPr>
            <p:cNvPr id="16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42300" y="3933825"/>
            <a:ext cx="224790" cy="224790"/>
            <a:chOff x="7986631" y="2631700"/>
            <a:chExt cx="224790" cy="224790"/>
          </a:xfrm>
        </p:grpSpPr>
        <p:sp>
          <p:nvSpPr>
            <p:cNvPr id="17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8242300" y="4695825"/>
            <a:ext cx="224790" cy="224790"/>
            <a:chOff x="8225712" y="2634127"/>
            <a:chExt cx="224790" cy="224790"/>
          </a:xfrm>
        </p:grpSpPr>
        <p:sp>
          <p:nvSpPr>
            <p:cNvPr id="183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8242300" y="5534025"/>
            <a:ext cx="224790" cy="224790"/>
            <a:chOff x="7986631" y="2631700"/>
            <a:chExt cx="224790" cy="224790"/>
          </a:xfrm>
        </p:grpSpPr>
        <p:sp>
          <p:nvSpPr>
            <p:cNvPr id="19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242300" y="6219825"/>
            <a:ext cx="224790" cy="224790"/>
            <a:chOff x="7986631" y="2631700"/>
            <a:chExt cx="224790" cy="224790"/>
          </a:xfrm>
        </p:grpSpPr>
        <p:sp>
          <p:nvSpPr>
            <p:cNvPr id="19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2" name="object 142"/>
          <p:cNvSpPr txBox="1"/>
          <p:nvPr/>
        </p:nvSpPr>
        <p:spPr>
          <a:xfrm>
            <a:off x="8851900" y="4543425"/>
            <a:ext cx="12954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Técnicos chamados não têm agenda. Em busca de outros, no prazo.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203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Equipe 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organização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4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espaço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5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mediadores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6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Roteiro para o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encontro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7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Dinâmica 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empatia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1767418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780</Words>
  <Application>Microsoft Macintosh PowerPoint</Application>
  <PresentationFormat>Custom</PresentationFormat>
  <Paragraphs>201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Mapa de Diretrizes (etapa anterior)</vt:lpstr>
      <vt:lpstr>Mapa de Implementação e Monitoramento</vt:lpstr>
      <vt:lpstr>Mapa de Implementação e Monitoramento</vt:lpstr>
      <vt:lpstr>Mapa de Implementação e Monitoramento</vt:lpstr>
      <vt:lpstr>Mapa de Implementação e Monitoramento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Diretrizes</dc:title>
  <cp:lastModifiedBy>instituto tellus 112</cp:lastModifiedBy>
  <cp:revision>10</cp:revision>
  <dcterms:created xsi:type="dcterms:W3CDTF">2016-08-17T14:55:27Z</dcterms:created>
  <dcterms:modified xsi:type="dcterms:W3CDTF">2016-10-24T15:12:30Z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2016-08-17T00:00:00Z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2016-08-17T00:00:00Z</vt:filetime>
  </property>
</Properties>
</file>