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3"/>
    <p:sldMasterId id="2147483669" r:id="rId4"/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7562850" cx="12928600"/>
  <p:notesSz cx="12928600" cy="7562850"/>
  <p:embeddedFontLst>
    <p:embeddedFont>
      <p:font typeface="Roboto"/>
      <p:regular r:id="rId26"/>
      <p:bold r:id="rId27"/>
      <p:italic r:id="rId28"/>
      <p:boldItalic r:id="rId29"/>
    </p:embeddedFont>
    <p:embeddedFont>
      <p:font typeface="Source Sans Pro Light"/>
      <p:regular r:id="rId30"/>
      <p:bold r:id="rId31"/>
      <p:italic r:id="rId32"/>
      <p:boldItalic r:id="rId33"/>
    </p:embeddedFont>
    <p:embeddedFont>
      <p:font typeface="Roboto Light"/>
      <p:regular r:id="rId34"/>
      <p:bold r:id="rId35"/>
      <p:italic r:id="rId36"/>
      <p:boldItalic r:id="rId37"/>
    </p:embeddedFont>
    <p:embeddedFont>
      <p:font typeface="Source Sans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italic.fntdata"/><Relationship Id="rId20" Type="http://schemas.openxmlformats.org/officeDocument/2006/relationships/slide" Target="slides/slide13.xml"/><Relationship Id="rId41" Type="http://schemas.openxmlformats.org/officeDocument/2006/relationships/font" Target="fonts/SourceSansPro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Roboto-regular.fntdata"/><Relationship Id="rId25" Type="http://schemas.openxmlformats.org/officeDocument/2006/relationships/slide" Target="slides/slide18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Robot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SourceSansProLight-bold.fntdata"/><Relationship Id="rId30" Type="http://schemas.openxmlformats.org/officeDocument/2006/relationships/font" Target="fonts/SourceSansProLight-regular.fntdata"/><Relationship Id="rId11" Type="http://schemas.openxmlformats.org/officeDocument/2006/relationships/slide" Target="slides/slide4.xml"/><Relationship Id="rId33" Type="http://schemas.openxmlformats.org/officeDocument/2006/relationships/font" Target="fonts/SourceSansProLight-boldItalic.fntdata"/><Relationship Id="rId10" Type="http://schemas.openxmlformats.org/officeDocument/2006/relationships/slide" Target="slides/slide3.xml"/><Relationship Id="rId32" Type="http://schemas.openxmlformats.org/officeDocument/2006/relationships/font" Target="fonts/SourceSansProLight-italic.fntdata"/><Relationship Id="rId13" Type="http://schemas.openxmlformats.org/officeDocument/2006/relationships/slide" Target="slides/slide6.xml"/><Relationship Id="rId35" Type="http://schemas.openxmlformats.org/officeDocument/2006/relationships/font" Target="fonts/RobotoLight-bold.fntdata"/><Relationship Id="rId12" Type="http://schemas.openxmlformats.org/officeDocument/2006/relationships/slide" Target="slides/slide5.xml"/><Relationship Id="rId34" Type="http://schemas.openxmlformats.org/officeDocument/2006/relationships/font" Target="fonts/RobotoLight-regular.fntdata"/><Relationship Id="rId15" Type="http://schemas.openxmlformats.org/officeDocument/2006/relationships/slide" Target="slides/slide8.xml"/><Relationship Id="rId37" Type="http://schemas.openxmlformats.org/officeDocument/2006/relationships/font" Target="fonts/RobotoLight-boldItalic.fntdata"/><Relationship Id="rId14" Type="http://schemas.openxmlformats.org/officeDocument/2006/relationships/slide" Target="slides/slide7.xml"/><Relationship Id="rId36" Type="http://schemas.openxmlformats.org/officeDocument/2006/relationships/font" Target="fonts/RobotoLight-italic.fntdata"/><Relationship Id="rId17" Type="http://schemas.openxmlformats.org/officeDocument/2006/relationships/slide" Target="slides/slide10.xml"/><Relationship Id="rId39" Type="http://schemas.openxmlformats.org/officeDocument/2006/relationships/font" Target="fonts/SourceSansPro-bold.fntdata"/><Relationship Id="rId16" Type="http://schemas.openxmlformats.org/officeDocument/2006/relationships/slide" Target="slides/slide9.xml"/><Relationship Id="rId38" Type="http://schemas.openxmlformats.org/officeDocument/2006/relationships/font" Target="fonts/SourceSansPro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40188" y="566738"/>
            <a:ext cx="4849812" cy="2836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92850" y="3592350"/>
            <a:ext cx="10342875" cy="34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9b5a49316_0_0:notes"/>
          <p:cNvSpPr/>
          <p:nvPr>
            <p:ph idx="2" type="sldImg"/>
          </p:nvPr>
        </p:nvSpPr>
        <p:spPr>
          <a:xfrm>
            <a:off x="4040188" y="566738"/>
            <a:ext cx="4849800" cy="28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9b5a49316_0_0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82e5f08f6_0_41:notes"/>
          <p:cNvSpPr/>
          <p:nvPr>
            <p:ph idx="2" type="sldImg"/>
          </p:nvPr>
        </p:nvSpPr>
        <p:spPr>
          <a:xfrm>
            <a:off x="4040188" y="566738"/>
            <a:ext cx="4849800" cy="28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82e5f08f6_0_41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f0d17171_0_808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Trilha Ambiente da Escola (1 - físico) - cocriação</a:t>
            </a:r>
            <a:endParaRPr/>
          </a:p>
        </p:txBody>
      </p:sp>
      <p:sp>
        <p:nvSpPr>
          <p:cNvPr id="297" name="Google Shape;297;g36f0d17171_0_808:notes"/>
          <p:cNvSpPr/>
          <p:nvPr>
            <p:ph idx="2" type="sldImg"/>
          </p:nvPr>
        </p:nvSpPr>
        <p:spPr>
          <a:xfrm>
            <a:off x="2155175" y="567200"/>
            <a:ext cx="86196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82e5f08f6_0_76:notes"/>
          <p:cNvSpPr/>
          <p:nvPr>
            <p:ph idx="2" type="sldImg"/>
          </p:nvPr>
        </p:nvSpPr>
        <p:spPr>
          <a:xfrm>
            <a:off x="4040188" y="566738"/>
            <a:ext cx="4849800" cy="28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82e5f08f6_0_76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f0d17171_0_903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Trilha Ambiente da Escola (1 - CLIMA) - cocriação</a:t>
            </a:r>
            <a:endParaRPr/>
          </a:p>
        </p:txBody>
      </p:sp>
      <p:sp>
        <p:nvSpPr>
          <p:cNvPr id="326" name="Google Shape;326;g36f0d17171_0_903:notes"/>
          <p:cNvSpPr/>
          <p:nvPr>
            <p:ph idx="2" type="sldImg"/>
          </p:nvPr>
        </p:nvSpPr>
        <p:spPr>
          <a:xfrm>
            <a:off x="2155175" y="567200"/>
            <a:ext cx="86196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6f0d17171_0_508:notes"/>
          <p:cNvSpPr/>
          <p:nvPr>
            <p:ph idx="2" type="sldImg"/>
          </p:nvPr>
        </p:nvSpPr>
        <p:spPr>
          <a:xfrm>
            <a:off x="4040188" y="566738"/>
            <a:ext cx="4849800" cy="28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6f0d17171_0_508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6f0d17171_0_0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Trilha Currículo - cocriação</a:t>
            </a:r>
            <a:endParaRPr/>
          </a:p>
        </p:txBody>
      </p:sp>
      <p:sp>
        <p:nvSpPr>
          <p:cNvPr id="354" name="Google Shape;354;g36f0d17171_0_0:notes"/>
          <p:cNvSpPr/>
          <p:nvPr>
            <p:ph idx="2" type="sldImg"/>
          </p:nvPr>
        </p:nvSpPr>
        <p:spPr>
          <a:xfrm>
            <a:off x="2155177" y="567200"/>
            <a:ext cx="86196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82e5f08f6_1_135:notes"/>
          <p:cNvSpPr/>
          <p:nvPr>
            <p:ph idx="2" type="sldImg"/>
          </p:nvPr>
        </p:nvSpPr>
        <p:spPr>
          <a:xfrm>
            <a:off x="4040188" y="566738"/>
            <a:ext cx="4849800" cy="28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82e5f08f6_1_135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82e5f08f6_1_140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Trilha Gestão Escolar - cocriação</a:t>
            </a:r>
            <a:endParaRPr/>
          </a:p>
        </p:txBody>
      </p:sp>
      <p:sp>
        <p:nvSpPr>
          <p:cNvPr id="376" name="Google Shape;376;g382e5f08f6_1_140:notes"/>
          <p:cNvSpPr/>
          <p:nvPr>
            <p:ph idx="2" type="sldImg"/>
          </p:nvPr>
        </p:nvSpPr>
        <p:spPr>
          <a:xfrm>
            <a:off x="2155175" y="567200"/>
            <a:ext cx="86196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9b5a49316_0_65:notes"/>
          <p:cNvSpPr/>
          <p:nvPr>
            <p:ph idx="2" type="sldImg"/>
          </p:nvPr>
        </p:nvSpPr>
        <p:spPr>
          <a:xfrm>
            <a:off x="939544" y="567214"/>
            <a:ext cx="11050500" cy="28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49b5a49316_0_65:notes"/>
          <p:cNvSpPr txBox="1"/>
          <p:nvPr>
            <p:ph idx="1" type="body"/>
          </p:nvPr>
        </p:nvSpPr>
        <p:spPr>
          <a:xfrm>
            <a:off x="1292860" y="3592354"/>
            <a:ext cx="10342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2e5f08f6_0_0:notes"/>
          <p:cNvSpPr/>
          <p:nvPr>
            <p:ph idx="2" type="sldImg"/>
          </p:nvPr>
        </p:nvSpPr>
        <p:spPr>
          <a:xfrm>
            <a:off x="4040188" y="566738"/>
            <a:ext cx="4849800" cy="28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82e5f08f6_0_0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82e5f08f6_0_5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Trilha Práticas Pedagógicas (1) - cocriação - OPÇÃO 1</a:t>
            </a:r>
            <a:endParaRPr/>
          </a:p>
        </p:txBody>
      </p:sp>
      <p:sp>
        <p:nvSpPr>
          <p:cNvPr id="184" name="Google Shape;184;g382e5f08f6_0_5:notes"/>
          <p:cNvSpPr/>
          <p:nvPr>
            <p:ph idx="2" type="sldImg"/>
          </p:nvPr>
        </p:nvSpPr>
        <p:spPr>
          <a:xfrm>
            <a:off x="2155175" y="567200"/>
            <a:ext cx="86196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2e5f08f6_1_31:notes"/>
          <p:cNvSpPr/>
          <p:nvPr>
            <p:ph idx="2" type="sldImg"/>
          </p:nvPr>
        </p:nvSpPr>
        <p:spPr>
          <a:xfrm>
            <a:off x="4040188" y="566738"/>
            <a:ext cx="4849800" cy="28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82e5f08f6_1_31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f0d17171_0_559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Trilha Gestão Escolar - cocriação</a:t>
            </a:r>
            <a:endParaRPr/>
          </a:p>
        </p:txBody>
      </p:sp>
      <p:sp>
        <p:nvSpPr>
          <p:cNvPr id="212" name="Google Shape;212;g36f0d17171_0_559:notes"/>
          <p:cNvSpPr/>
          <p:nvPr>
            <p:ph idx="2" type="sldImg"/>
          </p:nvPr>
        </p:nvSpPr>
        <p:spPr>
          <a:xfrm>
            <a:off x="2155175" y="567200"/>
            <a:ext cx="86196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82e5f08f6_1_47:notes"/>
          <p:cNvSpPr/>
          <p:nvPr>
            <p:ph idx="2" type="sldImg"/>
          </p:nvPr>
        </p:nvSpPr>
        <p:spPr>
          <a:xfrm>
            <a:off x="4040188" y="566738"/>
            <a:ext cx="4849800" cy="28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82e5f08f6_1_47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2e5f08f6_1_81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Trilha Gestão Escolar - cocriação</a:t>
            </a:r>
            <a:endParaRPr/>
          </a:p>
        </p:txBody>
      </p:sp>
      <p:sp>
        <p:nvSpPr>
          <p:cNvPr id="241" name="Google Shape;241;g382e5f08f6_1_81:notes"/>
          <p:cNvSpPr/>
          <p:nvPr>
            <p:ph idx="2" type="sldImg"/>
          </p:nvPr>
        </p:nvSpPr>
        <p:spPr>
          <a:xfrm>
            <a:off x="2155175" y="567200"/>
            <a:ext cx="86196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f0d17171_0_712:notes"/>
          <p:cNvSpPr/>
          <p:nvPr>
            <p:ph idx="2" type="sldImg"/>
          </p:nvPr>
        </p:nvSpPr>
        <p:spPr>
          <a:xfrm>
            <a:off x="4040188" y="566738"/>
            <a:ext cx="4849800" cy="28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6f0d17171_0_712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f0d17171_0_717:notes"/>
          <p:cNvSpPr txBox="1"/>
          <p:nvPr>
            <p:ph idx="1" type="body"/>
          </p:nvPr>
        </p:nvSpPr>
        <p:spPr>
          <a:xfrm>
            <a:off x="1292850" y="3592350"/>
            <a:ext cx="103428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6985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Trilha Avaliação e Certificação - cocriação</a:t>
            </a:r>
            <a:endParaRPr/>
          </a:p>
        </p:txBody>
      </p:sp>
      <p:sp>
        <p:nvSpPr>
          <p:cNvPr id="271" name="Google Shape;271;g36f0d17171_0_717:notes"/>
          <p:cNvSpPr/>
          <p:nvPr>
            <p:ph idx="2" type="sldImg"/>
          </p:nvPr>
        </p:nvSpPr>
        <p:spPr>
          <a:xfrm>
            <a:off x="2155175" y="567200"/>
            <a:ext cx="8619600" cy="2835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1" type="ftr"/>
          </p:nvPr>
        </p:nvSpPr>
        <p:spPr>
          <a:xfrm>
            <a:off x="4395724" y="7033450"/>
            <a:ext cx="4137152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646430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9308592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31898" y="-257175"/>
            <a:ext cx="15218000" cy="8054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646430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9308592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31900" y="-257175"/>
            <a:ext cx="14753426" cy="77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2280009" y="2462018"/>
            <a:ext cx="8368500" cy="21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768790" y="1995124"/>
            <a:ext cx="55176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idx="2" type="body"/>
          </p:nvPr>
        </p:nvSpPr>
        <p:spPr>
          <a:xfrm>
            <a:off x="6658229" y="1739455"/>
            <a:ext cx="5623500" cy="49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ctrTitle"/>
          </p:nvPr>
        </p:nvSpPr>
        <p:spPr>
          <a:xfrm>
            <a:off x="969645" y="2344483"/>
            <a:ext cx="109893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101" name="Google Shape;101;p17"/>
          <p:cNvSpPr txBox="1"/>
          <p:nvPr>
            <p:ph idx="1" type="subTitle"/>
          </p:nvPr>
        </p:nvSpPr>
        <p:spPr>
          <a:xfrm>
            <a:off x="1939290" y="4235196"/>
            <a:ext cx="9050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7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107" name="Google Shape;107;p18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0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31898" y="-257175"/>
            <a:ext cx="14753426" cy="77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768790" y="512555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2280010" y="2462017"/>
            <a:ext cx="8368500" cy="21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768790" y="512555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768791" y="1995123"/>
            <a:ext cx="55176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2" type="body"/>
          </p:nvPr>
        </p:nvSpPr>
        <p:spPr>
          <a:xfrm>
            <a:off x="6658229" y="1739456"/>
            <a:ext cx="5623500" cy="49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ctrTitle"/>
          </p:nvPr>
        </p:nvSpPr>
        <p:spPr>
          <a:xfrm>
            <a:off x="969645" y="2344483"/>
            <a:ext cx="109893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subTitle"/>
          </p:nvPr>
        </p:nvSpPr>
        <p:spPr>
          <a:xfrm>
            <a:off x="1939290" y="4235196"/>
            <a:ext cx="9050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68790" y="512555"/>
            <a:ext cx="11391018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indent="0" lvl="2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indent="0" lvl="3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indent="0" lvl="4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indent="0" lvl="5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indent="0" lvl="6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indent="0" lvl="7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indent="0" lvl="8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2280010" y="2462017"/>
            <a:ext cx="8368581" cy="21990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395724" y="7033450"/>
            <a:ext cx="4137152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46430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9308592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768790" y="512555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142" name="Google Shape;142;p24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4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768790" y="512555"/>
            <a:ext cx="11391018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indent="0" lvl="2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indent="0" lvl="3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indent="0" lvl="4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indent="0" lvl="5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indent="0" lvl="6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indent="0" lvl="7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indent="0" lvl="8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768791" y="1995123"/>
            <a:ext cx="5517515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6658229" y="1739456"/>
            <a:ext cx="5623941" cy="49914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395724" y="7033450"/>
            <a:ext cx="4137152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646430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9308592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ctrTitle"/>
          </p:nvPr>
        </p:nvSpPr>
        <p:spPr>
          <a:xfrm>
            <a:off x="969645" y="2344483"/>
            <a:ext cx="10989310" cy="158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indent="0" lvl="2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indent="0" lvl="3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indent="0" lvl="4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indent="0" lvl="5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indent="0" lvl="6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indent="0" lvl="7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indent="0" lvl="8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1939290" y="4235196"/>
            <a:ext cx="9050020" cy="1890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395724" y="7033450"/>
            <a:ext cx="4137152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46430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308592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768790" y="512555"/>
            <a:ext cx="11391018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indent="0" lvl="2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indent="0" lvl="3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indent="0" lvl="4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indent="0" lvl="5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indent="0" lvl="6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indent="0" lvl="7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indent="0" lvl="8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4395724" y="7033450"/>
            <a:ext cx="4137152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46430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9308592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646430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9308592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31900" y="-257175"/>
            <a:ext cx="15342789" cy="8064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2280009" y="2462018"/>
            <a:ext cx="8368500" cy="21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646430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9308592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768790" y="1995124"/>
            <a:ext cx="55176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6658229" y="1739455"/>
            <a:ext cx="5623800" cy="4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46430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9308592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ctrTitle"/>
          </p:nvPr>
        </p:nvSpPr>
        <p:spPr>
          <a:xfrm>
            <a:off x="969645" y="2344483"/>
            <a:ext cx="10989300" cy="15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1939290" y="4235196"/>
            <a:ext cx="9050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None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646430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9308592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8790" y="512555"/>
            <a:ext cx="11391018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80010" y="2462017"/>
            <a:ext cx="8368581" cy="21990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395724" y="7033450"/>
            <a:ext cx="4137152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646430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65" lvl="1" marL="4571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31" lvl="2" marL="9143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97" lvl="3" marL="13714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561" lvl="4" marL="182866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526" lvl="5" marL="228582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492" lvl="6" marL="27429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57" lvl="7" marL="3200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422" lvl="8" marL="365732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9308592" y="7033450"/>
            <a:ext cx="2973578" cy="3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2280009" y="2462018"/>
            <a:ext cx="8368500" cy="21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646430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9308592" y="7033450"/>
            <a:ext cx="2973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5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2280009" y="2462018"/>
            <a:ext cx="8368500" cy="21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■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■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■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768790" y="512555"/>
            <a:ext cx="11391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5000"/>
              <a:buFont typeface="Source Sans Pro Light"/>
              <a:buNone/>
              <a:defRPr b="0" i="0" sz="5000" u="none" cap="none" strike="noStrike">
                <a:solidFill>
                  <a:srgbClr val="634FA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2280010" y="2462017"/>
            <a:ext cx="8368500" cy="21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■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■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■"/>
              <a:def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11" type="ftr"/>
          </p:nvPr>
        </p:nvSpPr>
        <p:spPr>
          <a:xfrm>
            <a:off x="4395724" y="7033450"/>
            <a:ext cx="4137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10" type="dt"/>
          </p:nvPr>
        </p:nvSpPr>
        <p:spPr>
          <a:xfrm>
            <a:off x="646430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5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4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9308592" y="7033450"/>
            <a:ext cx="2973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Calibri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hyperlink" Target="http://fazsentido.org.br/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31E44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/>
        </p:nvSpPr>
        <p:spPr>
          <a:xfrm>
            <a:off x="6449301" y="4268980"/>
            <a:ext cx="45402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noAutofit/>
          </a:bodyPr>
          <a:lstStyle/>
          <a:p>
            <a:pPr indent="0" lvl="0" marL="12697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Roboto Ligh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Educação que faz sentido  para </a:t>
            </a:r>
            <a:r>
              <a:rPr lang="en-US" sz="3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os estudantes</a:t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4410000" y="457203"/>
            <a:ext cx="958200" cy="2042100"/>
          </a:xfrm>
          <a:custGeom>
            <a:rect b="b" l="l" r="r" t="t"/>
            <a:pathLst>
              <a:path extrusionOk="0" h="120000" w="120000">
                <a:moveTo>
                  <a:pt x="107048" y="0"/>
                </a:moveTo>
                <a:lnTo>
                  <a:pt x="102055" y="467"/>
                </a:lnTo>
                <a:lnTo>
                  <a:pt x="6462" y="26318"/>
                </a:lnTo>
                <a:lnTo>
                  <a:pt x="1732" y="28539"/>
                </a:lnTo>
                <a:lnTo>
                  <a:pt x="0" y="31571"/>
                </a:lnTo>
                <a:lnTo>
                  <a:pt x="0" y="113915"/>
                </a:lnTo>
                <a:lnTo>
                  <a:pt x="1009" y="116278"/>
                </a:lnTo>
                <a:lnTo>
                  <a:pt x="3776" y="118209"/>
                </a:lnTo>
                <a:lnTo>
                  <a:pt x="7885" y="119513"/>
                </a:lnTo>
                <a:lnTo>
                  <a:pt x="12919" y="119993"/>
                </a:lnTo>
                <a:lnTo>
                  <a:pt x="14627" y="119941"/>
                </a:lnTo>
                <a:lnTo>
                  <a:pt x="19446" y="119168"/>
                </a:lnTo>
                <a:lnTo>
                  <a:pt x="113506" y="93674"/>
                </a:lnTo>
                <a:lnTo>
                  <a:pt x="118235" y="91454"/>
                </a:lnTo>
                <a:lnTo>
                  <a:pt x="119968" y="88421"/>
                </a:lnTo>
                <a:lnTo>
                  <a:pt x="119968" y="6077"/>
                </a:lnTo>
                <a:lnTo>
                  <a:pt x="118958" y="3714"/>
                </a:lnTo>
                <a:lnTo>
                  <a:pt x="116191" y="1783"/>
                </a:lnTo>
                <a:lnTo>
                  <a:pt x="112082" y="480"/>
                </a:lnTo>
                <a:lnTo>
                  <a:pt x="107048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4442089" y="2414197"/>
            <a:ext cx="142800" cy="141600"/>
          </a:xfrm>
          <a:custGeom>
            <a:rect b="b" l="l" r="r" t="t"/>
            <a:pathLst>
              <a:path extrusionOk="0" h="120000" w="120000">
                <a:moveTo>
                  <a:pt x="80116" y="0"/>
                </a:moveTo>
                <a:lnTo>
                  <a:pt x="0" y="47677"/>
                </a:lnTo>
                <a:lnTo>
                  <a:pt x="119860" y="119644"/>
                </a:lnTo>
                <a:lnTo>
                  <a:pt x="80116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5315786" y="471047"/>
            <a:ext cx="125700" cy="10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22084" y="119911"/>
                </a:lnTo>
                <a:lnTo>
                  <a:pt x="119576" y="83150"/>
                </a:lnTo>
                <a:lnTo>
                  <a:pt x="0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5"/>
          <p:cNvSpPr/>
          <p:nvPr/>
        </p:nvSpPr>
        <p:spPr>
          <a:xfrm>
            <a:off x="4540718" y="532345"/>
            <a:ext cx="957600" cy="2042100"/>
          </a:xfrm>
          <a:custGeom>
            <a:rect b="b" l="l" r="r" t="t"/>
            <a:pathLst>
              <a:path extrusionOk="0" h="120000" w="120000">
                <a:moveTo>
                  <a:pt x="107056" y="0"/>
                </a:moveTo>
                <a:lnTo>
                  <a:pt x="102109" y="460"/>
                </a:lnTo>
                <a:lnTo>
                  <a:pt x="6466" y="26305"/>
                </a:lnTo>
                <a:lnTo>
                  <a:pt x="1733" y="28526"/>
                </a:lnTo>
                <a:lnTo>
                  <a:pt x="0" y="31558"/>
                </a:lnTo>
                <a:lnTo>
                  <a:pt x="0" y="113902"/>
                </a:lnTo>
                <a:lnTo>
                  <a:pt x="1021" y="116265"/>
                </a:lnTo>
                <a:lnTo>
                  <a:pt x="3799" y="118193"/>
                </a:lnTo>
                <a:lnTo>
                  <a:pt x="7916" y="119492"/>
                </a:lnTo>
                <a:lnTo>
                  <a:pt x="12956" y="119967"/>
                </a:lnTo>
                <a:lnTo>
                  <a:pt x="14645" y="119914"/>
                </a:lnTo>
                <a:lnTo>
                  <a:pt x="19411" y="119155"/>
                </a:lnTo>
                <a:lnTo>
                  <a:pt x="113533" y="93661"/>
                </a:lnTo>
                <a:lnTo>
                  <a:pt x="118266" y="91441"/>
                </a:lnTo>
                <a:lnTo>
                  <a:pt x="120000" y="88408"/>
                </a:lnTo>
                <a:lnTo>
                  <a:pt x="120000" y="6070"/>
                </a:lnTo>
                <a:lnTo>
                  <a:pt x="118982" y="3708"/>
                </a:lnTo>
                <a:lnTo>
                  <a:pt x="116209" y="1778"/>
                </a:lnTo>
                <a:lnTo>
                  <a:pt x="112094" y="477"/>
                </a:lnTo>
                <a:lnTo>
                  <a:pt x="107056" y="0"/>
                </a:lnTo>
                <a:close/>
              </a:path>
            </a:pathLst>
          </a:custGeom>
          <a:solidFill>
            <a:srgbClr val="331E4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4654294" y="727054"/>
            <a:ext cx="756300" cy="1615500"/>
          </a:xfrm>
          <a:custGeom>
            <a:rect b="b" l="l" r="r" t="t"/>
            <a:pathLst>
              <a:path extrusionOk="0" h="120000" w="120000">
                <a:moveTo>
                  <a:pt x="119989" y="0"/>
                </a:moveTo>
                <a:lnTo>
                  <a:pt x="0" y="32461"/>
                </a:lnTo>
                <a:lnTo>
                  <a:pt x="0" y="119972"/>
                </a:lnTo>
                <a:lnTo>
                  <a:pt x="119989" y="87511"/>
                </a:lnTo>
                <a:lnTo>
                  <a:pt x="119989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5006172" y="789448"/>
            <a:ext cx="52800" cy="73800"/>
          </a:xfrm>
          <a:custGeom>
            <a:rect b="b" l="l" r="r" t="t"/>
            <a:pathLst>
              <a:path extrusionOk="0" h="120000" w="120000">
                <a:moveTo>
                  <a:pt x="65061" y="0"/>
                </a:moveTo>
                <a:lnTo>
                  <a:pt x="41402" y="3628"/>
                </a:lnTo>
                <a:lnTo>
                  <a:pt x="21275" y="15558"/>
                </a:lnTo>
                <a:lnTo>
                  <a:pt x="6773" y="33959"/>
                </a:lnTo>
                <a:lnTo>
                  <a:pt x="0" y="56999"/>
                </a:lnTo>
                <a:lnTo>
                  <a:pt x="2609" y="80472"/>
                </a:lnTo>
                <a:lnTo>
                  <a:pt x="13702" y="100051"/>
                </a:lnTo>
                <a:lnTo>
                  <a:pt x="31532" y="113724"/>
                </a:lnTo>
                <a:lnTo>
                  <a:pt x="54362" y="119483"/>
                </a:lnTo>
                <a:lnTo>
                  <a:pt x="78014" y="115855"/>
                </a:lnTo>
                <a:lnTo>
                  <a:pt x="98137" y="103925"/>
                </a:lnTo>
                <a:lnTo>
                  <a:pt x="112636" y="85524"/>
                </a:lnTo>
                <a:lnTo>
                  <a:pt x="119423" y="62481"/>
                </a:lnTo>
                <a:lnTo>
                  <a:pt x="116807" y="39009"/>
                </a:lnTo>
                <a:lnTo>
                  <a:pt x="105710" y="19432"/>
                </a:lnTo>
                <a:lnTo>
                  <a:pt x="87875" y="5758"/>
                </a:lnTo>
                <a:lnTo>
                  <a:pt x="65061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4968192" y="2118284"/>
            <a:ext cx="239400" cy="174600"/>
          </a:xfrm>
          <a:custGeom>
            <a:rect b="b" l="l" r="r" t="t"/>
            <a:pathLst>
              <a:path extrusionOk="0" h="120000" w="120000">
                <a:moveTo>
                  <a:pt x="107508" y="0"/>
                </a:moveTo>
                <a:lnTo>
                  <a:pt x="17226" y="68504"/>
                </a:lnTo>
                <a:lnTo>
                  <a:pt x="1033" y="96272"/>
                </a:lnTo>
                <a:lnTo>
                  <a:pt x="0" y="106651"/>
                </a:lnTo>
                <a:lnTo>
                  <a:pt x="1853" y="114792"/>
                </a:lnTo>
                <a:lnTo>
                  <a:pt x="6126" y="119299"/>
                </a:lnTo>
                <a:lnTo>
                  <a:pt x="12182" y="119869"/>
                </a:lnTo>
                <a:lnTo>
                  <a:pt x="19377" y="116199"/>
                </a:lnTo>
                <a:lnTo>
                  <a:pt x="102461" y="51364"/>
                </a:lnTo>
                <a:lnTo>
                  <a:pt x="118675" y="23591"/>
                </a:lnTo>
                <a:lnTo>
                  <a:pt x="119687" y="13226"/>
                </a:lnTo>
                <a:lnTo>
                  <a:pt x="117834" y="5079"/>
                </a:lnTo>
                <a:lnTo>
                  <a:pt x="113561" y="570"/>
                </a:lnTo>
                <a:lnTo>
                  <a:pt x="107508" y="0"/>
                </a:lnTo>
                <a:close/>
              </a:path>
            </a:pathLst>
          </a:custGeom>
          <a:solidFill>
            <a:srgbClr val="6382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11297385" y="6609577"/>
            <a:ext cx="291600" cy="323100"/>
          </a:xfrm>
          <a:custGeom>
            <a:rect b="b" l="l" r="r" t="t"/>
            <a:pathLst>
              <a:path extrusionOk="0" h="120000" w="120000">
                <a:moveTo>
                  <a:pt x="21332" y="0"/>
                </a:moveTo>
                <a:lnTo>
                  <a:pt x="0" y="39182"/>
                </a:lnTo>
                <a:lnTo>
                  <a:pt x="38744" y="99159"/>
                </a:lnTo>
                <a:lnTo>
                  <a:pt x="98718" y="119905"/>
                </a:lnTo>
                <a:lnTo>
                  <a:pt x="119999" y="80722"/>
                </a:lnTo>
                <a:lnTo>
                  <a:pt x="81306" y="20793"/>
                </a:lnTo>
                <a:lnTo>
                  <a:pt x="21332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12175335" y="5840974"/>
            <a:ext cx="291600" cy="323100"/>
          </a:xfrm>
          <a:custGeom>
            <a:rect b="b" l="l" r="r" t="t"/>
            <a:pathLst>
              <a:path extrusionOk="0" h="120000" w="120000">
                <a:moveTo>
                  <a:pt x="21280" y="0"/>
                </a:moveTo>
                <a:lnTo>
                  <a:pt x="0" y="39229"/>
                </a:lnTo>
                <a:lnTo>
                  <a:pt x="38692" y="99159"/>
                </a:lnTo>
                <a:lnTo>
                  <a:pt x="98718" y="119906"/>
                </a:lnTo>
                <a:lnTo>
                  <a:pt x="119999" y="80723"/>
                </a:lnTo>
                <a:lnTo>
                  <a:pt x="81306" y="20793"/>
                </a:lnTo>
                <a:lnTo>
                  <a:pt x="21280" y="0"/>
                </a:lnTo>
                <a:close/>
              </a:path>
            </a:pathLst>
          </a:custGeom>
          <a:solidFill>
            <a:srgbClr val="54BFD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11349201" y="5840973"/>
            <a:ext cx="1023600" cy="825000"/>
          </a:xfrm>
          <a:custGeom>
            <a:rect b="b" l="l" r="r" t="t"/>
            <a:pathLst>
              <a:path extrusionOk="0" h="120000" w="120000">
                <a:moveTo>
                  <a:pt x="102908" y="0"/>
                </a:moveTo>
                <a:lnTo>
                  <a:pt x="0" y="111815"/>
                </a:lnTo>
                <a:lnTo>
                  <a:pt x="17076" y="119963"/>
                </a:lnTo>
                <a:lnTo>
                  <a:pt x="120000" y="8147"/>
                </a:lnTo>
                <a:lnTo>
                  <a:pt x="102908" y="0"/>
                </a:lnTo>
                <a:close/>
              </a:path>
            </a:pathLst>
          </a:custGeom>
          <a:solidFill>
            <a:srgbClr val="54BFD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11494869" y="5896980"/>
            <a:ext cx="972300" cy="930300"/>
          </a:xfrm>
          <a:custGeom>
            <a:rect b="b" l="l" r="r" t="t"/>
            <a:pathLst>
              <a:path extrusionOk="0" h="120000" w="120000">
                <a:moveTo>
                  <a:pt x="108368" y="0"/>
                </a:moveTo>
                <a:lnTo>
                  <a:pt x="0" y="99145"/>
                </a:lnTo>
                <a:lnTo>
                  <a:pt x="11600" y="119967"/>
                </a:lnTo>
                <a:lnTo>
                  <a:pt x="119968" y="20821"/>
                </a:lnTo>
                <a:lnTo>
                  <a:pt x="108368" y="0"/>
                </a:lnTo>
                <a:close/>
              </a:path>
            </a:pathLst>
          </a:custGeom>
          <a:solidFill>
            <a:srgbClr val="3DADC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11537160" y="6058396"/>
            <a:ext cx="929700" cy="874500"/>
          </a:xfrm>
          <a:custGeom>
            <a:rect b="b" l="l" r="r" t="t"/>
            <a:pathLst>
              <a:path extrusionOk="0" h="120000" w="120000">
                <a:moveTo>
                  <a:pt x="119999" y="0"/>
                </a:moveTo>
                <a:lnTo>
                  <a:pt x="6672" y="105481"/>
                </a:lnTo>
                <a:lnTo>
                  <a:pt x="0" y="119965"/>
                </a:lnTo>
                <a:lnTo>
                  <a:pt x="113327" y="14483"/>
                </a:lnTo>
                <a:lnTo>
                  <a:pt x="119999" y="0"/>
                </a:lnTo>
                <a:close/>
              </a:path>
            </a:pathLst>
          </a:custGeom>
          <a:solidFill>
            <a:srgbClr val="3DADC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11065355" y="6609575"/>
            <a:ext cx="429900" cy="468600"/>
          </a:xfrm>
          <a:custGeom>
            <a:rect b="b" l="l" r="r" t="t"/>
            <a:pathLst>
              <a:path extrusionOk="0" h="120000" w="120000">
                <a:moveTo>
                  <a:pt x="79231" y="0"/>
                </a:moveTo>
                <a:lnTo>
                  <a:pt x="0" y="119967"/>
                </a:lnTo>
                <a:lnTo>
                  <a:pt x="119893" y="14341"/>
                </a:lnTo>
                <a:lnTo>
                  <a:pt x="79231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11065355" y="6665583"/>
            <a:ext cx="523800" cy="412800"/>
          </a:xfrm>
          <a:custGeom>
            <a:rect b="b" l="l" r="r" t="t"/>
            <a:pathLst>
              <a:path extrusionOk="0" h="120000" w="120000">
                <a:moveTo>
                  <a:pt x="98385" y="0"/>
                </a:moveTo>
                <a:lnTo>
                  <a:pt x="0" y="119926"/>
                </a:lnTo>
                <a:lnTo>
                  <a:pt x="119912" y="46929"/>
                </a:lnTo>
                <a:lnTo>
                  <a:pt x="98385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11065355" y="6827000"/>
            <a:ext cx="523800" cy="251400"/>
          </a:xfrm>
          <a:custGeom>
            <a:rect b="b" l="l" r="r" t="t"/>
            <a:pathLst>
              <a:path extrusionOk="0" h="120000" w="120000">
                <a:moveTo>
                  <a:pt x="119912" y="0"/>
                </a:moveTo>
                <a:lnTo>
                  <a:pt x="0" y="119818"/>
                </a:lnTo>
                <a:lnTo>
                  <a:pt x="108072" y="50363"/>
                </a:lnTo>
                <a:lnTo>
                  <a:pt x="119912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11051614" y="6977984"/>
            <a:ext cx="134700" cy="124500"/>
          </a:xfrm>
          <a:custGeom>
            <a:rect b="b" l="l" r="r" t="t"/>
            <a:pathLst>
              <a:path extrusionOk="0" h="120000" w="120000">
                <a:moveTo>
                  <a:pt x="79806" y="0"/>
                </a:moveTo>
                <a:lnTo>
                  <a:pt x="12024" y="57202"/>
                </a:lnTo>
                <a:lnTo>
                  <a:pt x="0" y="81077"/>
                </a:lnTo>
                <a:lnTo>
                  <a:pt x="227" y="90448"/>
                </a:lnTo>
                <a:lnTo>
                  <a:pt x="4793" y="103652"/>
                </a:lnTo>
                <a:lnTo>
                  <a:pt x="13389" y="113594"/>
                </a:lnTo>
                <a:lnTo>
                  <a:pt x="24805" y="119325"/>
                </a:lnTo>
                <a:lnTo>
                  <a:pt x="37835" y="119896"/>
                </a:lnTo>
                <a:lnTo>
                  <a:pt x="37722" y="119529"/>
                </a:lnTo>
                <a:lnTo>
                  <a:pt x="43404" y="118562"/>
                </a:lnTo>
                <a:lnTo>
                  <a:pt x="48759" y="115990"/>
                </a:lnTo>
                <a:lnTo>
                  <a:pt x="114024" y="58182"/>
                </a:lnTo>
                <a:lnTo>
                  <a:pt x="119319" y="48438"/>
                </a:lnTo>
                <a:lnTo>
                  <a:pt x="119627" y="37442"/>
                </a:lnTo>
                <a:lnTo>
                  <a:pt x="115774" y="25827"/>
                </a:lnTo>
                <a:lnTo>
                  <a:pt x="108590" y="14222"/>
                </a:lnTo>
                <a:lnTo>
                  <a:pt x="99193" y="5195"/>
                </a:lnTo>
                <a:lnTo>
                  <a:pt x="89118" y="600"/>
                </a:lnTo>
                <a:lnTo>
                  <a:pt x="79806" y="0"/>
                </a:lnTo>
                <a:close/>
              </a:path>
            </a:pathLst>
          </a:custGeom>
          <a:solidFill>
            <a:srgbClr val="634FA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5"/>
          <p:cNvSpPr/>
          <p:nvPr/>
        </p:nvSpPr>
        <p:spPr>
          <a:xfrm>
            <a:off x="11349200" y="6553773"/>
            <a:ext cx="175200" cy="112500"/>
          </a:xfrm>
          <a:custGeom>
            <a:rect b="b" l="l" r="r" t="t"/>
            <a:pathLst>
              <a:path extrusionOk="0" h="120000" w="120000">
                <a:moveTo>
                  <a:pt x="90327" y="0"/>
                </a:moveTo>
                <a:lnTo>
                  <a:pt x="66345" y="2547"/>
                </a:lnTo>
                <a:lnTo>
                  <a:pt x="36081" y="21344"/>
                </a:lnTo>
                <a:lnTo>
                  <a:pt x="0" y="59578"/>
                </a:lnTo>
                <a:lnTo>
                  <a:pt x="99826" y="119375"/>
                </a:lnTo>
                <a:lnTo>
                  <a:pt x="114190" y="88515"/>
                </a:lnTo>
                <a:lnTo>
                  <a:pt x="119959" y="57958"/>
                </a:lnTo>
                <a:lnTo>
                  <a:pt x="117597" y="30893"/>
                </a:lnTo>
                <a:lnTo>
                  <a:pt x="107565" y="10511"/>
                </a:lnTo>
                <a:lnTo>
                  <a:pt x="90327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11494868" y="6633854"/>
            <a:ext cx="157500" cy="193800"/>
          </a:xfrm>
          <a:custGeom>
            <a:rect b="b" l="l" r="r" t="t"/>
            <a:pathLst>
              <a:path extrusionOk="0" h="120000" w="120000">
                <a:moveTo>
                  <a:pt x="52970" y="0"/>
                </a:moveTo>
                <a:lnTo>
                  <a:pt x="27271" y="5736"/>
                </a:lnTo>
                <a:lnTo>
                  <a:pt x="0" y="19579"/>
                </a:lnTo>
                <a:lnTo>
                  <a:pt x="71613" y="119671"/>
                </a:lnTo>
                <a:lnTo>
                  <a:pt x="97592" y="98438"/>
                </a:lnTo>
                <a:lnTo>
                  <a:pt x="113311" y="76892"/>
                </a:lnTo>
                <a:lnTo>
                  <a:pt x="119855" y="56087"/>
                </a:lnTo>
                <a:lnTo>
                  <a:pt x="118312" y="37075"/>
                </a:lnTo>
                <a:lnTo>
                  <a:pt x="109766" y="20907"/>
                </a:lnTo>
                <a:lnTo>
                  <a:pt x="95303" y="8637"/>
                </a:lnTo>
                <a:lnTo>
                  <a:pt x="76009" y="1317"/>
                </a:lnTo>
                <a:lnTo>
                  <a:pt x="52970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11537162" y="6802244"/>
            <a:ext cx="110400" cy="130800"/>
          </a:xfrm>
          <a:custGeom>
            <a:rect b="b" l="l" r="r" t="t"/>
            <a:pathLst>
              <a:path extrusionOk="0" h="120000" w="120000">
                <a:moveTo>
                  <a:pt x="112952" y="0"/>
                </a:moveTo>
                <a:lnTo>
                  <a:pt x="91702" y="5042"/>
                </a:lnTo>
                <a:lnTo>
                  <a:pt x="56137" y="23175"/>
                </a:lnTo>
                <a:lnTo>
                  <a:pt x="0" y="119991"/>
                </a:lnTo>
                <a:lnTo>
                  <a:pt x="52243" y="81503"/>
                </a:lnTo>
                <a:lnTo>
                  <a:pt x="89532" y="48798"/>
                </a:lnTo>
                <a:lnTo>
                  <a:pt x="111994" y="23338"/>
                </a:lnTo>
                <a:lnTo>
                  <a:pt x="119758" y="6585"/>
                </a:lnTo>
                <a:lnTo>
                  <a:pt x="112952" y="0"/>
                </a:lnTo>
                <a:close/>
              </a:path>
            </a:pathLst>
          </a:custGeom>
          <a:solidFill>
            <a:srgbClr val="EDE2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1602000" y="936490"/>
            <a:ext cx="888900" cy="97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7343999" y="5982147"/>
            <a:ext cx="888900" cy="974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4300" y="1952625"/>
            <a:ext cx="5078440" cy="183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50501" y="962026"/>
            <a:ext cx="1267736" cy="8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4101" y="6067425"/>
            <a:ext cx="1267736" cy="8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9300" y="2790827"/>
            <a:ext cx="3328744" cy="228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02101" y="5229225"/>
            <a:ext cx="1431585" cy="201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Roboto"/>
                <a:ea typeface="Roboto"/>
                <a:cs typeface="Roboto"/>
                <a:sym typeface="Roboto"/>
              </a:rPr>
              <a:t>Ambiente da Escola (físico)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34"/>
          <p:cNvSpPr txBox="1"/>
          <p:nvPr>
            <p:ph idx="1" type="body"/>
          </p:nvPr>
        </p:nvSpPr>
        <p:spPr>
          <a:xfrm>
            <a:off x="831875" y="2006775"/>
            <a:ext cx="7847400" cy="28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AutoNum type="arabicPeriod"/>
            </a:pPr>
            <a:r>
              <a:rPr lang="en-US" sz="1700">
                <a:solidFill>
                  <a:srgbClr val="634FA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CHUVA DE IDEIAS</a:t>
            </a:r>
            <a:endParaRPr sz="1700">
              <a:solidFill>
                <a:srgbClr val="634FA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Responda às perguntas abaixo:</a:t>
            </a:r>
            <a:endParaRPr>
              <a:highlight>
                <a:schemeClr val="lt1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highlight>
                  <a:schemeClr val="lt1"/>
                </a:highlight>
              </a:rPr>
              <a:t>Como seria o espaço físico da escola ideal?</a:t>
            </a:r>
            <a:endParaRPr>
              <a:highlight>
                <a:schemeClr val="lt1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highlight>
                  <a:schemeClr val="lt1"/>
                </a:highlight>
              </a:rPr>
              <a:t>Como são os espaços que estimulam o aprendizado?</a:t>
            </a:r>
            <a:endParaRPr>
              <a:highlight>
                <a:schemeClr val="lt1"/>
              </a:highlight>
            </a:endParaRPr>
          </a:p>
          <a:p>
            <a:pPr indent="-2984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Arial"/>
              <a:buChar char="●"/>
            </a:pPr>
            <a:r>
              <a:rPr lang="en-US">
                <a:highlight>
                  <a:schemeClr val="lt1"/>
                </a:highlight>
              </a:rPr>
              <a:t>Como são os espaços em que você se sente bem?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2. SELEÇÃO DE IDEIAS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Escolha as três principais ideias que surgiram no grupo.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3.        COCRIAÇÃO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As principais ideias viram diretrizes para a cocriação de orientações para melhorar o ambiente físico da  escola.</a:t>
            </a:r>
            <a:endParaRPr sz="1700">
              <a:solidFill>
                <a:srgbClr val="634F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/>
          <p:nvPr/>
        </p:nvSpPr>
        <p:spPr>
          <a:xfrm>
            <a:off x="323550" y="1383825"/>
            <a:ext cx="12268200" cy="754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5"/>
          <p:cNvSpPr/>
          <p:nvPr/>
        </p:nvSpPr>
        <p:spPr>
          <a:xfrm>
            <a:off x="337025" y="296575"/>
            <a:ext cx="7077000" cy="688800"/>
          </a:xfrm>
          <a:prstGeom prst="rect">
            <a:avLst/>
          </a:prstGeom>
          <a:solidFill>
            <a:srgbClr val="F975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5"/>
          <p:cNvSpPr/>
          <p:nvPr/>
        </p:nvSpPr>
        <p:spPr>
          <a:xfrm>
            <a:off x="489275" y="14147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5"/>
          <p:cNvSpPr txBox="1"/>
          <p:nvPr/>
        </p:nvSpPr>
        <p:spPr>
          <a:xfrm>
            <a:off x="570036" y="431625"/>
            <a:ext cx="89133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b="1"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AMBIENTE FÍSICO DAS ESCOLAS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3" name="Google Shape;3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916" y="296575"/>
            <a:ext cx="1557287" cy="6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35"/>
          <p:cNvCxnSpPr/>
          <p:nvPr/>
        </p:nvCxnSpPr>
        <p:spPr>
          <a:xfrm>
            <a:off x="5931725" y="983925"/>
            <a:ext cx="6713400" cy="7200"/>
          </a:xfrm>
          <a:prstGeom prst="straightConnector1">
            <a:avLst/>
          </a:prstGeom>
          <a:noFill/>
          <a:ln cap="flat" cmpd="sng" w="9525">
            <a:solidFill>
              <a:srgbClr val="F9756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5" name="Google Shape;305;p35"/>
          <p:cNvSpPr/>
          <p:nvPr/>
        </p:nvSpPr>
        <p:spPr>
          <a:xfrm>
            <a:off x="337025" y="3127175"/>
            <a:ext cx="12268200" cy="41082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5"/>
          <p:cNvSpPr/>
          <p:nvPr/>
        </p:nvSpPr>
        <p:spPr>
          <a:xfrm>
            <a:off x="326475" y="3128700"/>
            <a:ext cx="12268200" cy="7548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489275" y="31570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5"/>
          <p:cNvSpPr txBox="1"/>
          <p:nvPr/>
        </p:nvSpPr>
        <p:spPr>
          <a:xfrm>
            <a:off x="323051" y="3253475"/>
            <a:ext cx="120291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0" lvl="0" marL="254000" marR="32766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EXEMPLO DE PRÁTICA + DESCRIÇÃO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2051176" y="2136079"/>
            <a:ext cx="17256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5"/>
          <p:cNvSpPr/>
          <p:nvPr/>
        </p:nvSpPr>
        <p:spPr>
          <a:xfrm>
            <a:off x="3779302" y="2130523"/>
            <a:ext cx="17256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5"/>
          <p:cNvSpPr/>
          <p:nvPr/>
        </p:nvSpPr>
        <p:spPr>
          <a:xfrm>
            <a:off x="7257753" y="2133234"/>
            <a:ext cx="17862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5"/>
          <p:cNvSpPr/>
          <p:nvPr/>
        </p:nvSpPr>
        <p:spPr>
          <a:xfrm>
            <a:off x="9023495" y="2133234"/>
            <a:ext cx="17862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10819099" y="2133234"/>
            <a:ext cx="17862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5"/>
          <p:cNvSpPr/>
          <p:nvPr/>
        </p:nvSpPr>
        <p:spPr>
          <a:xfrm>
            <a:off x="323550" y="2133217"/>
            <a:ext cx="17256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5"/>
          <p:cNvSpPr/>
          <p:nvPr/>
        </p:nvSpPr>
        <p:spPr>
          <a:xfrm>
            <a:off x="5507428" y="2129401"/>
            <a:ext cx="17256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"/>
          <p:cNvSpPr txBox="1"/>
          <p:nvPr/>
        </p:nvSpPr>
        <p:spPr>
          <a:xfrm>
            <a:off x="1006598" y="1462775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DIRETRIZES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>
            <a:off x="1158998" y="1790000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Escreva nos quadrados abaixo as principais diretrizes que surgiram na chuva de ideias: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Roboto"/>
                <a:ea typeface="Roboto"/>
                <a:cs typeface="Roboto"/>
                <a:sym typeface="Roboto"/>
              </a:rPr>
              <a:t>Ambiente da Escola (clima)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6"/>
          <p:cNvSpPr txBox="1"/>
          <p:nvPr>
            <p:ph idx="1" type="body"/>
          </p:nvPr>
        </p:nvSpPr>
        <p:spPr>
          <a:xfrm>
            <a:off x="831875" y="2006775"/>
            <a:ext cx="9585000" cy="31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>
                <a:highlight>
                  <a:schemeClr val="lt1"/>
                </a:highlight>
              </a:rPr>
              <a:t>CHUVA DE IDEIAS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Responda às perguntas abaixo:</a:t>
            </a:r>
            <a:endParaRPr>
              <a:highlight>
                <a:schemeClr val="lt1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highlight>
                  <a:schemeClr val="lt1"/>
                </a:highlight>
              </a:rPr>
              <a:t>Qual é o ambiente escolar da escola ideal? Como são as relações entre as pessoas neste ambiente?</a:t>
            </a:r>
            <a:endParaRPr>
              <a:highlight>
                <a:schemeClr val="lt1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highlight>
                  <a:schemeClr val="lt1"/>
                </a:highlight>
              </a:rPr>
              <a:t>Que tipo de ambiente e relações entre as pessoas estimulam o aprendizado?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2. SELEÇÃO DE IDEIAS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Escolha as três principais ideias que surgiram no grupo.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3.        COCRIAÇÃO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As principais ideias viram diretrizes para a cocriação de orientações para melhorar o clima escolar.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634F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/>
          <p:nvPr/>
        </p:nvSpPr>
        <p:spPr>
          <a:xfrm>
            <a:off x="323550" y="1383825"/>
            <a:ext cx="12268200" cy="754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337025" y="296575"/>
            <a:ext cx="7077000" cy="688800"/>
          </a:xfrm>
          <a:prstGeom prst="rect">
            <a:avLst/>
          </a:prstGeom>
          <a:solidFill>
            <a:srgbClr val="F975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7"/>
          <p:cNvSpPr/>
          <p:nvPr/>
        </p:nvSpPr>
        <p:spPr>
          <a:xfrm>
            <a:off x="489275" y="14147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7"/>
          <p:cNvSpPr txBox="1"/>
          <p:nvPr/>
        </p:nvSpPr>
        <p:spPr>
          <a:xfrm>
            <a:off x="570036" y="431625"/>
            <a:ext cx="89133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b="1"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COMBINADOS DAS ESCOLAS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2" name="Google Shape;3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916" y="296575"/>
            <a:ext cx="1557287" cy="6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37"/>
          <p:cNvCxnSpPr/>
          <p:nvPr/>
        </p:nvCxnSpPr>
        <p:spPr>
          <a:xfrm>
            <a:off x="5931725" y="983925"/>
            <a:ext cx="6713400" cy="7200"/>
          </a:xfrm>
          <a:prstGeom prst="straightConnector1">
            <a:avLst/>
          </a:prstGeom>
          <a:noFill/>
          <a:ln cap="flat" cmpd="sng" w="9525">
            <a:solidFill>
              <a:srgbClr val="F9756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37"/>
          <p:cNvSpPr/>
          <p:nvPr/>
        </p:nvSpPr>
        <p:spPr>
          <a:xfrm>
            <a:off x="337025" y="3127175"/>
            <a:ext cx="12268200" cy="41082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7"/>
          <p:cNvSpPr/>
          <p:nvPr/>
        </p:nvSpPr>
        <p:spPr>
          <a:xfrm>
            <a:off x="326475" y="3128700"/>
            <a:ext cx="12268200" cy="7548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489275" y="31570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7"/>
          <p:cNvSpPr txBox="1"/>
          <p:nvPr/>
        </p:nvSpPr>
        <p:spPr>
          <a:xfrm>
            <a:off x="323051" y="3253475"/>
            <a:ext cx="120291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0" lvl="0" marL="254000" marR="32766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EXEMPLO DE PRÁTICA + DESCRIÇÃO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37"/>
          <p:cNvSpPr/>
          <p:nvPr/>
        </p:nvSpPr>
        <p:spPr>
          <a:xfrm>
            <a:off x="2813176" y="2136079"/>
            <a:ext cx="17256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7"/>
          <p:cNvSpPr/>
          <p:nvPr/>
        </p:nvSpPr>
        <p:spPr>
          <a:xfrm>
            <a:off x="4541302" y="2130523"/>
            <a:ext cx="17256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8019753" y="2133234"/>
            <a:ext cx="17862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9785495" y="2133234"/>
            <a:ext cx="17862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1085550" y="2133217"/>
            <a:ext cx="17256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6269428" y="2129401"/>
            <a:ext cx="1725600" cy="9753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7"/>
          <p:cNvSpPr txBox="1"/>
          <p:nvPr/>
        </p:nvSpPr>
        <p:spPr>
          <a:xfrm>
            <a:off x="1006598" y="1462775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DIRETRIZES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37"/>
          <p:cNvSpPr txBox="1"/>
          <p:nvPr/>
        </p:nvSpPr>
        <p:spPr>
          <a:xfrm>
            <a:off x="1158998" y="1790000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Escreva nos quadrados abaixo as principais diretrizes que surgiram na chuva de ideias: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/>
          <p:nvPr>
            <p:ph type="title"/>
          </p:nvPr>
        </p:nvSpPr>
        <p:spPr>
          <a:xfrm>
            <a:off x="768790" y="588754"/>
            <a:ext cx="113910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Roboto"/>
                <a:ea typeface="Roboto"/>
                <a:cs typeface="Roboto"/>
                <a:sym typeface="Roboto"/>
              </a:rPr>
              <a:t>Desenhando o currículo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8"/>
          <p:cNvSpPr txBox="1"/>
          <p:nvPr>
            <p:ph idx="1" type="body"/>
          </p:nvPr>
        </p:nvSpPr>
        <p:spPr>
          <a:xfrm>
            <a:off x="846775" y="2060075"/>
            <a:ext cx="6049800" cy="28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"PERGUNTAS" </a:t>
            </a:r>
            <a:r>
              <a:rPr lang="en-US"/>
              <a:t>DISPARADORAS</a:t>
            </a:r>
            <a:r>
              <a:rPr lang="en-US"/>
              <a:t> PARA CHUVA DE IDEIAS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O que seria um currículo ideal?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O que falta no currículo de hoje?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Qual sujeito queremos formar? </a:t>
            </a:r>
            <a:br>
              <a:rPr lang="en-US"/>
            </a:br>
            <a:r>
              <a:rPr lang="en-US"/>
              <a:t>Como formá-lo?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/>
          <p:nvPr/>
        </p:nvSpPr>
        <p:spPr>
          <a:xfrm>
            <a:off x="4650125" y="296575"/>
            <a:ext cx="7450500" cy="7116300"/>
          </a:xfrm>
          <a:prstGeom prst="ellipse">
            <a:avLst/>
          </a:prstGeom>
          <a:noFill/>
          <a:ln cap="flat" cmpd="sng" w="9525">
            <a:solidFill>
              <a:srgbClr val="F2B7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5799075" y="1323875"/>
            <a:ext cx="5158200" cy="5098500"/>
          </a:xfrm>
          <a:prstGeom prst="ellipse">
            <a:avLst/>
          </a:prstGeom>
          <a:noFill/>
          <a:ln cap="flat" cmpd="sng" w="9525">
            <a:solidFill>
              <a:srgbClr val="F2B7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7016675" y="2461175"/>
            <a:ext cx="2786400" cy="2823600"/>
          </a:xfrm>
          <a:prstGeom prst="ellipse">
            <a:avLst/>
          </a:prstGeom>
          <a:noFill/>
          <a:ln cap="flat" cmpd="sng" w="9525">
            <a:solidFill>
              <a:srgbClr val="F2B7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337025" y="296575"/>
            <a:ext cx="4312800" cy="1153800"/>
          </a:xfrm>
          <a:prstGeom prst="rect">
            <a:avLst/>
          </a:prstGeom>
          <a:solidFill>
            <a:srgbClr val="F9756B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9"/>
          <p:cNvSpPr txBox="1"/>
          <p:nvPr/>
        </p:nvSpPr>
        <p:spPr>
          <a:xfrm>
            <a:off x="534495" y="431625"/>
            <a:ext cx="62451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b="1"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DESENHANDO O 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b="1"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CURRÍCULO DA REDE</a:t>
            </a:r>
            <a:endParaRPr b="0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1" name="Google Shape;3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16" y="6723975"/>
            <a:ext cx="1497467" cy="66234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9"/>
          <p:cNvSpPr txBox="1"/>
          <p:nvPr/>
        </p:nvSpPr>
        <p:spPr>
          <a:xfrm>
            <a:off x="8023855" y="2490881"/>
            <a:ext cx="16338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75">
            <a:noAutofit/>
          </a:bodyPr>
          <a:lstStyle/>
          <a:p>
            <a:pPr indent="0" lvl="0" marL="0" marR="33020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Por quê?</a:t>
            </a:r>
            <a:endParaRPr i="0" sz="1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39"/>
          <p:cNvSpPr txBox="1"/>
          <p:nvPr/>
        </p:nvSpPr>
        <p:spPr>
          <a:xfrm>
            <a:off x="8004872" y="2930875"/>
            <a:ext cx="858000" cy="1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i="1" lang="en-U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(PRINCÍPIOS)</a:t>
            </a:r>
            <a:endParaRPr i="1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39"/>
          <p:cNvSpPr txBox="1"/>
          <p:nvPr/>
        </p:nvSpPr>
        <p:spPr>
          <a:xfrm>
            <a:off x="8005899" y="1226436"/>
            <a:ext cx="16338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75">
            <a:noAutofit/>
          </a:bodyPr>
          <a:lstStyle/>
          <a:p>
            <a:pPr indent="0" lvl="0" marL="0" marR="33020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Como?</a:t>
            </a:r>
            <a:endParaRPr i="0" sz="1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39"/>
          <p:cNvSpPr txBox="1"/>
          <p:nvPr/>
        </p:nvSpPr>
        <p:spPr>
          <a:xfrm>
            <a:off x="7555964" y="1666440"/>
            <a:ext cx="1377300" cy="1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i="1" lang="en-U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(MÉTODOS E ABORDAGENS)</a:t>
            </a:r>
            <a:endParaRPr i="1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7916117" y="250036"/>
            <a:ext cx="16338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75">
            <a:noAutofit/>
          </a:bodyPr>
          <a:lstStyle/>
          <a:p>
            <a:pPr indent="0" lvl="0" marL="0" marR="330200" rtl="0" algn="l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 quê?</a:t>
            </a:r>
            <a:endParaRPr i="0" sz="1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7676357" y="690045"/>
            <a:ext cx="1079100" cy="1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i="1" lang="en-U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(CONTEÚDOS E COMPETÊNCIAS)</a:t>
            </a:r>
            <a:endParaRPr i="1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Roboto"/>
                <a:ea typeface="Roboto"/>
                <a:cs typeface="Roboto"/>
                <a:sym typeface="Roboto"/>
              </a:rPr>
              <a:t>Formação de Educadores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40"/>
          <p:cNvSpPr txBox="1"/>
          <p:nvPr>
            <p:ph idx="1" type="body"/>
          </p:nvPr>
        </p:nvSpPr>
        <p:spPr>
          <a:xfrm>
            <a:off x="846775" y="2136275"/>
            <a:ext cx="10401300" cy="45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AutoNum type="arabicPeriod"/>
            </a:pPr>
            <a:r>
              <a:rPr lang="en-US" sz="1700">
                <a:solidFill>
                  <a:srgbClr val="634FA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CHUVA DE IDEIAS</a:t>
            </a:r>
            <a:endParaRPr sz="1700">
              <a:solidFill>
                <a:srgbClr val="634FA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Responda às perguntas abaixo: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Char char="●"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Como formar melhor os educadores para dar aula hoje em dia? (conteúdos e formatos)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Char char="●"/>
            </a:pPr>
            <a:r>
              <a:rPr lang="en-US">
                <a:solidFill>
                  <a:srgbClr val="634FA0"/>
                </a:solidFill>
              </a:rPr>
              <a:t>Se você fosse dar aula para o seu professor, o que e como você ensinaria?</a:t>
            </a:r>
            <a:endParaRPr>
              <a:solidFill>
                <a:srgbClr val="634FA0"/>
              </a:solidFill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Char char="●"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Quais são as competências e habilidades do bom professor do século XXI?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2.      SELEÇÃO DE IDEIAS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Escolha as três principais ideias que surgiram no grupo.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3.        COCRIAÇÃO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As principais ideias viram diretrizes para a cocriação de </a:t>
            </a:r>
            <a:r>
              <a:rPr lang="en-US">
                <a:highlight>
                  <a:srgbClr val="FFFFFF"/>
                </a:highlight>
              </a:rPr>
              <a:t>um plano de formação de educadores da Rede.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/>
          <p:nvPr/>
        </p:nvSpPr>
        <p:spPr>
          <a:xfrm>
            <a:off x="337025" y="296575"/>
            <a:ext cx="8706900" cy="688800"/>
          </a:xfrm>
          <a:prstGeom prst="rect">
            <a:avLst/>
          </a:prstGeom>
          <a:solidFill>
            <a:srgbClr val="F975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9" name="Google Shape;3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916" y="296575"/>
            <a:ext cx="1557287" cy="6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Google Shape;380;p41"/>
          <p:cNvCxnSpPr/>
          <p:nvPr/>
        </p:nvCxnSpPr>
        <p:spPr>
          <a:xfrm>
            <a:off x="5931725" y="983925"/>
            <a:ext cx="6713400" cy="7200"/>
          </a:xfrm>
          <a:prstGeom prst="straightConnector1">
            <a:avLst/>
          </a:prstGeom>
          <a:noFill/>
          <a:ln cap="flat" cmpd="sng" w="9525">
            <a:solidFill>
              <a:srgbClr val="F9756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1" name="Google Shape;381;p41"/>
          <p:cNvSpPr txBox="1"/>
          <p:nvPr/>
        </p:nvSpPr>
        <p:spPr>
          <a:xfrm>
            <a:off x="458300" y="431625"/>
            <a:ext cx="9191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b="1" lang="en-US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PLANO DE FORMAÇÃO DE EDUCADORES DA REDE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41"/>
          <p:cNvSpPr/>
          <p:nvPr/>
        </p:nvSpPr>
        <p:spPr>
          <a:xfrm>
            <a:off x="337025" y="1812375"/>
            <a:ext cx="1725600" cy="16812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1"/>
          <p:cNvSpPr/>
          <p:nvPr/>
        </p:nvSpPr>
        <p:spPr>
          <a:xfrm>
            <a:off x="2062625" y="1812475"/>
            <a:ext cx="10336200" cy="16812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1"/>
          <p:cNvSpPr/>
          <p:nvPr/>
        </p:nvSpPr>
        <p:spPr>
          <a:xfrm>
            <a:off x="337025" y="3493575"/>
            <a:ext cx="1725600" cy="16812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1"/>
          <p:cNvSpPr/>
          <p:nvPr/>
        </p:nvSpPr>
        <p:spPr>
          <a:xfrm>
            <a:off x="2062625" y="3493675"/>
            <a:ext cx="10336200" cy="16812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1"/>
          <p:cNvSpPr/>
          <p:nvPr/>
        </p:nvSpPr>
        <p:spPr>
          <a:xfrm>
            <a:off x="337025" y="5174975"/>
            <a:ext cx="1725600" cy="16812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1"/>
          <p:cNvSpPr/>
          <p:nvPr/>
        </p:nvSpPr>
        <p:spPr>
          <a:xfrm>
            <a:off x="2062625" y="5175075"/>
            <a:ext cx="10336200" cy="16812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124" y="5542100"/>
            <a:ext cx="911700" cy="105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132" y="3777863"/>
            <a:ext cx="911700" cy="11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597" y="2139000"/>
            <a:ext cx="1127043" cy="9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11E46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42"/>
          <p:cNvGrpSpPr/>
          <p:nvPr/>
        </p:nvGrpSpPr>
        <p:grpSpPr>
          <a:xfrm>
            <a:off x="1" y="0"/>
            <a:ext cx="12924332" cy="7560146"/>
            <a:chOff x="1" y="0"/>
            <a:chExt cx="12924332" cy="7560146"/>
          </a:xfrm>
        </p:grpSpPr>
        <p:sp>
          <p:nvSpPr>
            <p:cNvPr id="396" name="Google Shape;396;p42"/>
            <p:cNvSpPr/>
            <p:nvPr/>
          </p:nvSpPr>
          <p:spPr>
            <a:xfrm>
              <a:off x="2928351" y="1"/>
              <a:ext cx="9252000" cy="756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6425567" y="62794"/>
              <a:ext cx="290700" cy="290100"/>
            </a:xfrm>
            <a:custGeom>
              <a:rect b="b" l="l" r="r" t="t"/>
              <a:pathLst>
                <a:path extrusionOk="0" h="120000" w="120000">
                  <a:moveTo>
                    <a:pt x="100267" y="0"/>
                  </a:moveTo>
                  <a:lnTo>
                    <a:pt x="5934" y="86391"/>
                  </a:lnTo>
                  <a:lnTo>
                    <a:pt x="0" y="100061"/>
                  </a:lnTo>
                  <a:lnTo>
                    <a:pt x="1483" y="107505"/>
                  </a:lnTo>
                  <a:lnTo>
                    <a:pt x="16268" y="119490"/>
                  </a:lnTo>
                  <a:lnTo>
                    <a:pt x="20067" y="119818"/>
                  </a:lnTo>
                  <a:lnTo>
                    <a:pt x="23856" y="119490"/>
                  </a:lnTo>
                  <a:lnTo>
                    <a:pt x="113903" y="33707"/>
                  </a:lnTo>
                  <a:lnTo>
                    <a:pt x="119837" y="20040"/>
                  </a:lnTo>
                  <a:lnTo>
                    <a:pt x="118354" y="12594"/>
                  </a:lnTo>
                  <a:lnTo>
                    <a:pt x="113903" y="5947"/>
                  </a:lnTo>
                  <a:lnTo>
                    <a:pt x="107589" y="1486"/>
                  </a:lnTo>
                  <a:lnTo>
                    <a:pt x="10026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6620111" y="2537028"/>
              <a:ext cx="292200" cy="291600"/>
            </a:xfrm>
            <a:custGeom>
              <a:rect b="b" l="l" r="r" t="t"/>
              <a:pathLst>
                <a:path extrusionOk="0" h="120000" w="120000">
                  <a:moveTo>
                    <a:pt x="19977" y="0"/>
                  </a:moveTo>
                  <a:lnTo>
                    <a:pt x="12520" y="1480"/>
                  </a:lnTo>
                  <a:lnTo>
                    <a:pt x="5908" y="5921"/>
                  </a:lnTo>
                  <a:lnTo>
                    <a:pt x="1476" y="12551"/>
                  </a:lnTo>
                  <a:lnTo>
                    <a:pt x="0" y="20025"/>
                  </a:lnTo>
                  <a:lnTo>
                    <a:pt x="1476" y="27498"/>
                  </a:lnTo>
                  <a:lnTo>
                    <a:pt x="85828" y="114219"/>
                  </a:lnTo>
                  <a:lnTo>
                    <a:pt x="99899" y="119861"/>
                  </a:lnTo>
                  <a:lnTo>
                    <a:pt x="103681" y="119535"/>
                  </a:lnTo>
                  <a:lnTo>
                    <a:pt x="118402" y="107592"/>
                  </a:lnTo>
                  <a:lnTo>
                    <a:pt x="119879" y="100119"/>
                  </a:lnTo>
                  <a:lnTo>
                    <a:pt x="118402" y="92645"/>
                  </a:lnTo>
                  <a:lnTo>
                    <a:pt x="113971" y="86015"/>
                  </a:lnTo>
                  <a:lnTo>
                    <a:pt x="34051" y="5921"/>
                  </a:lnTo>
                  <a:lnTo>
                    <a:pt x="27435" y="1480"/>
                  </a:lnTo>
                  <a:lnTo>
                    <a:pt x="1997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5843314" y="1664333"/>
              <a:ext cx="290700" cy="290100"/>
            </a:xfrm>
            <a:custGeom>
              <a:rect b="b" l="l" r="r" t="t"/>
              <a:pathLst>
                <a:path extrusionOk="0" h="120000" w="120000">
                  <a:moveTo>
                    <a:pt x="100267" y="0"/>
                  </a:moveTo>
                  <a:lnTo>
                    <a:pt x="5934" y="86392"/>
                  </a:lnTo>
                  <a:lnTo>
                    <a:pt x="0" y="100061"/>
                  </a:lnTo>
                  <a:lnTo>
                    <a:pt x="1483" y="107505"/>
                  </a:lnTo>
                  <a:lnTo>
                    <a:pt x="16268" y="119491"/>
                  </a:lnTo>
                  <a:lnTo>
                    <a:pt x="20067" y="119818"/>
                  </a:lnTo>
                  <a:lnTo>
                    <a:pt x="23856" y="119491"/>
                  </a:lnTo>
                  <a:lnTo>
                    <a:pt x="113903" y="33707"/>
                  </a:lnTo>
                  <a:lnTo>
                    <a:pt x="119837" y="20040"/>
                  </a:lnTo>
                  <a:lnTo>
                    <a:pt x="118354" y="12594"/>
                  </a:lnTo>
                  <a:lnTo>
                    <a:pt x="113903" y="5947"/>
                  </a:lnTo>
                  <a:lnTo>
                    <a:pt x="107589" y="1486"/>
                  </a:lnTo>
                  <a:lnTo>
                    <a:pt x="10026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12445390" y="2538402"/>
              <a:ext cx="290700" cy="290100"/>
            </a:xfrm>
            <a:custGeom>
              <a:rect b="b" l="l" r="r" t="t"/>
              <a:pathLst>
                <a:path extrusionOk="0" h="120000" w="120000">
                  <a:moveTo>
                    <a:pt x="100267" y="0"/>
                  </a:moveTo>
                  <a:lnTo>
                    <a:pt x="5934" y="86392"/>
                  </a:lnTo>
                  <a:lnTo>
                    <a:pt x="0" y="100061"/>
                  </a:lnTo>
                  <a:lnTo>
                    <a:pt x="1483" y="107505"/>
                  </a:lnTo>
                  <a:lnTo>
                    <a:pt x="16268" y="119491"/>
                  </a:lnTo>
                  <a:lnTo>
                    <a:pt x="20067" y="119818"/>
                  </a:lnTo>
                  <a:lnTo>
                    <a:pt x="23865" y="119491"/>
                  </a:lnTo>
                  <a:lnTo>
                    <a:pt x="113903" y="33707"/>
                  </a:lnTo>
                  <a:lnTo>
                    <a:pt x="119841" y="20040"/>
                  </a:lnTo>
                  <a:lnTo>
                    <a:pt x="118356" y="12594"/>
                  </a:lnTo>
                  <a:lnTo>
                    <a:pt x="113903" y="5947"/>
                  </a:lnTo>
                  <a:lnTo>
                    <a:pt x="107589" y="1486"/>
                  </a:lnTo>
                  <a:lnTo>
                    <a:pt x="10026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6815332" y="1227989"/>
              <a:ext cx="290700" cy="96600"/>
            </a:xfrm>
            <a:custGeom>
              <a:rect b="b" l="l" r="r" t="t"/>
              <a:pathLst>
                <a:path extrusionOk="0" h="120000" w="120000">
                  <a:moveTo>
                    <a:pt x="100055" y="0"/>
                  </a:moveTo>
                  <a:lnTo>
                    <a:pt x="19786" y="0"/>
                  </a:lnTo>
                  <a:lnTo>
                    <a:pt x="12163" y="4763"/>
                  </a:lnTo>
                  <a:lnTo>
                    <a:pt x="5864" y="17669"/>
                  </a:lnTo>
                  <a:lnTo>
                    <a:pt x="1580" y="36643"/>
                  </a:lnTo>
                  <a:lnTo>
                    <a:pt x="0" y="59605"/>
                  </a:lnTo>
                  <a:lnTo>
                    <a:pt x="1580" y="82577"/>
                  </a:lnTo>
                  <a:lnTo>
                    <a:pt x="5864" y="101554"/>
                  </a:lnTo>
                  <a:lnTo>
                    <a:pt x="12163" y="114462"/>
                  </a:lnTo>
                  <a:lnTo>
                    <a:pt x="19786" y="119226"/>
                  </a:lnTo>
                  <a:lnTo>
                    <a:pt x="100055" y="119226"/>
                  </a:lnTo>
                  <a:lnTo>
                    <a:pt x="107679" y="114462"/>
                  </a:lnTo>
                  <a:lnTo>
                    <a:pt x="113977" y="101554"/>
                  </a:lnTo>
                  <a:lnTo>
                    <a:pt x="118262" y="82577"/>
                  </a:lnTo>
                  <a:lnTo>
                    <a:pt x="119843" y="59605"/>
                  </a:lnTo>
                  <a:lnTo>
                    <a:pt x="118262" y="36643"/>
                  </a:lnTo>
                  <a:lnTo>
                    <a:pt x="113977" y="17669"/>
                  </a:lnTo>
                  <a:lnTo>
                    <a:pt x="107679" y="4763"/>
                  </a:lnTo>
                  <a:lnTo>
                    <a:pt x="100055" y="0"/>
                  </a:lnTo>
                  <a:close/>
                </a:path>
              </a:pathLst>
            </a:custGeom>
            <a:solidFill>
              <a:srgbClr val="B56DA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952731" y="648004"/>
              <a:ext cx="195000" cy="195000"/>
            </a:xfrm>
            <a:custGeom>
              <a:rect b="b" l="l" r="r" t="t"/>
              <a:pathLst>
                <a:path extrusionOk="0" h="120000" w="120000">
                  <a:moveTo>
                    <a:pt x="59875" y="0"/>
                  </a:moveTo>
                  <a:lnTo>
                    <a:pt x="36568" y="4704"/>
                  </a:lnTo>
                  <a:lnTo>
                    <a:pt x="17536" y="17536"/>
                  </a:lnTo>
                  <a:lnTo>
                    <a:pt x="4704" y="36568"/>
                  </a:lnTo>
                  <a:lnTo>
                    <a:pt x="0" y="59875"/>
                  </a:lnTo>
                  <a:lnTo>
                    <a:pt x="4704" y="83181"/>
                  </a:lnTo>
                  <a:lnTo>
                    <a:pt x="17536" y="102213"/>
                  </a:lnTo>
                  <a:lnTo>
                    <a:pt x="36568" y="115044"/>
                  </a:lnTo>
                  <a:lnTo>
                    <a:pt x="59875" y="119750"/>
                  </a:lnTo>
                  <a:lnTo>
                    <a:pt x="83181" y="115044"/>
                  </a:lnTo>
                  <a:lnTo>
                    <a:pt x="102213" y="102213"/>
                  </a:lnTo>
                  <a:lnTo>
                    <a:pt x="115044" y="83181"/>
                  </a:lnTo>
                  <a:lnTo>
                    <a:pt x="119750" y="59875"/>
                  </a:lnTo>
                  <a:lnTo>
                    <a:pt x="115044" y="36568"/>
                  </a:lnTo>
                  <a:lnTo>
                    <a:pt x="102213" y="17536"/>
                  </a:lnTo>
                  <a:lnTo>
                    <a:pt x="83181" y="4704"/>
                  </a:lnTo>
                  <a:lnTo>
                    <a:pt x="59875" y="0"/>
                  </a:lnTo>
                  <a:close/>
                </a:path>
              </a:pathLst>
            </a:custGeom>
            <a:solidFill>
              <a:srgbClr val="B56DA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12446071" y="353923"/>
              <a:ext cx="290700" cy="96600"/>
            </a:xfrm>
            <a:custGeom>
              <a:rect b="b" l="l" r="r" t="t"/>
              <a:pathLst>
                <a:path extrusionOk="0" h="120000" w="120000">
                  <a:moveTo>
                    <a:pt x="100055" y="0"/>
                  </a:moveTo>
                  <a:lnTo>
                    <a:pt x="19786" y="0"/>
                  </a:lnTo>
                  <a:lnTo>
                    <a:pt x="12163" y="4762"/>
                  </a:lnTo>
                  <a:lnTo>
                    <a:pt x="5864" y="17669"/>
                  </a:lnTo>
                  <a:lnTo>
                    <a:pt x="1580" y="36642"/>
                  </a:lnTo>
                  <a:lnTo>
                    <a:pt x="0" y="59604"/>
                  </a:lnTo>
                  <a:lnTo>
                    <a:pt x="1580" y="82576"/>
                  </a:lnTo>
                  <a:lnTo>
                    <a:pt x="5864" y="101553"/>
                  </a:lnTo>
                  <a:lnTo>
                    <a:pt x="12163" y="114461"/>
                  </a:lnTo>
                  <a:lnTo>
                    <a:pt x="19786" y="119225"/>
                  </a:lnTo>
                  <a:lnTo>
                    <a:pt x="100055" y="119225"/>
                  </a:lnTo>
                  <a:lnTo>
                    <a:pt x="107679" y="114461"/>
                  </a:lnTo>
                  <a:lnTo>
                    <a:pt x="113977" y="101553"/>
                  </a:lnTo>
                  <a:lnTo>
                    <a:pt x="118262" y="82576"/>
                  </a:lnTo>
                  <a:lnTo>
                    <a:pt x="119843" y="59604"/>
                  </a:lnTo>
                  <a:lnTo>
                    <a:pt x="118262" y="36642"/>
                  </a:lnTo>
                  <a:lnTo>
                    <a:pt x="113977" y="17669"/>
                  </a:lnTo>
                  <a:lnTo>
                    <a:pt x="107679" y="4762"/>
                  </a:lnTo>
                  <a:lnTo>
                    <a:pt x="100055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7009870" y="1955466"/>
              <a:ext cx="96600" cy="290700"/>
            </a:xfrm>
            <a:custGeom>
              <a:rect b="b" l="l" r="r" t="t"/>
              <a:pathLst>
                <a:path extrusionOk="0" h="120000" w="120000">
                  <a:moveTo>
                    <a:pt x="59620" y="0"/>
                  </a:moveTo>
                  <a:lnTo>
                    <a:pt x="36648" y="1580"/>
                  </a:lnTo>
                  <a:lnTo>
                    <a:pt x="17671" y="5864"/>
                  </a:lnTo>
                  <a:lnTo>
                    <a:pt x="4762" y="12160"/>
                  </a:lnTo>
                  <a:lnTo>
                    <a:pt x="0" y="19781"/>
                  </a:lnTo>
                  <a:lnTo>
                    <a:pt x="0" y="100050"/>
                  </a:lnTo>
                  <a:lnTo>
                    <a:pt x="4762" y="107674"/>
                  </a:lnTo>
                  <a:lnTo>
                    <a:pt x="17671" y="113972"/>
                  </a:lnTo>
                  <a:lnTo>
                    <a:pt x="36648" y="118256"/>
                  </a:lnTo>
                  <a:lnTo>
                    <a:pt x="59620" y="119837"/>
                  </a:lnTo>
                  <a:lnTo>
                    <a:pt x="82591" y="118256"/>
                  </a:lnTo>
                  <a:lnTo>
                    <a:pt x="101568" y="113972"/>
                  </a:lnTo>
                  <a:lnTo>
                    <a:pt x="114477" y="107674"/>
                  </a:lnTo>
                  <a:lnTo>
                    <a:pt x="119241" y="100050"/>
                  </a:lnTo>
                  <a:lnTo>
                    <a:pt x="119241" y="19781"/>
                  </a:lnTo>
                  <a:lnTo>
                    <a:pt x="114477" y="12160"/>
                  </a:lnTo>
                  <a:lnTo>
                    <a:pt x="101568" y="5864"/>
                  </a:lnTo>
                  <a:lnTo>
                    <a:pt x="82591" y="1580"/>
                  </a:lnTo>
                  <a:lnTo>
                    <a:pt x="59620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12251525" y="1955466"/>
              <a:ext cx="96600" cy="290700"/>
            </a:xfrm>
            <a:custGeom>
              <a:rect b="b" l="l" r="r" t="t"/>
              <a:pathLst>
                <a:path extrusionOk="0" h="120000" w="120000">
                  <a:moveTo>
                    <a:pt x="59620" y="0"/>
                  </a:moveTo>
                  <a:lnTo>
                    <a:pt x="36648" y="1580"/>
                  </a:lnTo>
                  <a:lnTo>
                    <a:pt x="17671" y="5864"/>
                  </a:lnTo>
                  <a:lnTo>
                    <a:pt x="4762" y="12160"/>
                  </a:lnTo>
                  <a:lnTo>
                    <a:pt x="0" y="19781"/>
                  </a:lnTo>
                  <a:lnTo>
                    <a:pt x="0" y="100050"/>
                  </a:lnTo>
                  <a:lnTo>
                    <a:pt x="4762" y="107674"/>
                  </a:lnTo>
                  <a:lnTo>
                    <a:pt x="17671" y="113972"/>
                  </a:lnTo>
                  <a:lnTo>
                    <a:pt x="36648" y="118256"/>
                  </a:lnTo>
                  <a:lnTo>
                    <a:pt x="59620" y="119837"/>
                  </a:lnTo>
                  <a:lnTo>
                    <a:pt x="83305" y="118256"/>
                  </a:lnTo>
                  <a:lnTo>
                    <a:pt x="102202" y="113972"/>
                  </a:lnTo>
                  <a:lnTo>
                    <a:pt x="114714" y="107674"/>
                  </a:lnTo>
                  <a:lnTo>
                    <a:pt x="119241" y="100050"/>
                  </a:lnTo>
                  <a:lnTo>
                    <a:pt x="119241" y="19781"/>
                  </a:lnTo>
                  <a:lnTo>
                    <a:pt x="114477" y="12160"/>
                  </a:lnTo>
                  <a:lnTo>
                    <a:pt x="101568" y="5864"/>
                  </a:lnTo>
                  <a:lnTo>
                    <a:pt x="82591" y="1580"/>
                  </a:lnTo>
                  <a:lnTo>
                    <a:pt x="59620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12639933" y="3704279"/>
              <a:ext cx="284400" cy="290100"/>
            </a:xfrm>
            <a:custGeom>
              <a:rect b="b" l="l" r="r" t="t"/>
              <a:pathLst>
                <a:path extrusionOk="0" h="120000" w="120000">
                  <a:moveTo>
                    <a:pt x="20440" y="0"/>
                  </a:moveTo>
                  <a:lnTo>
                    <a:pt x="12847" y="1486"/>
                  </a:lnTo>
                  <a:lnTo>
                    <a:pt x="6066" y="5947"/>
                  </a:lnTo>
                  <a:lnTo>
                    <a:pt x="1516" y="12278"/>
                  </a:lnTo>
                  <a:lnTo>
                    <a:pt x="0" y="19616"/>
                  </a:lnTo>
                  <a:lnTo>
                    <a:pt x="1516" y="27060"/>
                  </a:lnTo>
                  <a:lnTo>
                    <a:pt x="88127" y="114152"/>
                  </a:lnTo>
                  <a:lnTo>
                    <a:pt x="102576" y="119818"/>
                  </a:lnTo>
                  <a:lnTo>
                    <a:pt x="106450" y="119411"/>
                  </a:lnTo>
                  <a:lnTo>
                    <a:pt x="110161" y="118259"/>
                  </a:lnTo>
                  <a:lnTo>
                    <a:pt x="113547" y="116471"/>
                  </a:lnTo>
                  <a:lnTo>
                    <a:pt x="116445" y="114152"/>
                  </a:lnTo>
                  <a:lnTo>
                    <a:pt x="119827" y="109449"/>
                  </a:lnTo>
                  <a:lnTo>
                    <a:pt x="119827" y="91333"/>
                  </a:lnTo>
                  <a:lnTo>
                    <a:pt x="116445" y="86391"/>
                  </a:lnTo>
                  <a:lnTo>
                    <a:pt x="34384" y="5947"/>
                  </a:lnTo>
                  <a:lnTo>
                    <a:pt x="27926" y="1486"/>
                  </a:lnTo>
                  <a:lnTo>
                    <a:pt x="20440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5697409" y="789583"/>
              <a:ext cx="195000" cy="195000"/>
            </a:xfrm>
            <a:custGeom>
              <a:rect b="b" l="l" r="r" t="t"/>
              <a:pathLst>
                <a:path extrusionOk="0" h="120000" w="120000">
                  <a:moveTo>
                    <a:pt x="59874" y="0"/>
                  </a:moveTo>
                  <a:lnTo>
                    <a:pt x="36568" y="4704"/>
                  </a:lnTo>
                  <a:lnTo>
                    <a:pt x="17536" y="17536"/>
                  </a:lnTo>
                  <a:lnTo>
                    <a:pt x="4704" y="36568"/>
                  </a:lnTo>
                  <a:lnTo>
                    <a:pt x="0" y="59875"/>
                  </a:lnTo>
                  <a:lnTo>
                    <a:pt x="4704" y="83181"/>
                  </a:lnTo>
                  <a:lnTo>
                    <a:pt x="17536" y="102213"/>
                  </a:lnTo>
                  <a:lnTo>
                    <a:pt x="36568" y="115044"/>
                  </a:lnTo>
                  <a:lnTo>
                    <a:pt x="59874" y="119750"/>
                  </a:lnTo>
                  <a:lnTo>
                    <a:pt x="83180" y="115044"/>
                  </a:lnTo>
                  <a:lnTo>
                    <a:pt x="102212" y="102213"/>
                  </a:lnTo>
                  <a:lnTo>
                    <a:pt x="115044" y="83181"/>
                  </a:lnTo>
                  <a:lnTo>
                    <a:pt x="119749" y="59875"/>
                  </a:lnTo>
                  <a:lnTo>
                    <a:pt x="115044" y="36568"/>
                  </a:lnTo>
                  <a:lnTo>
                    <a:pt x="102212" y="17536"/>
                  </a:lnTo>
                  <a:lnTo>
                    <a:pt x="83180" y="4704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298288" y="1560004"/>
              <a:ext cx="290700" cy="290100"/>
            </a:xfrm>
            <a:custGeom>
              <a:rect b="b" l="l" r="r" t="t"/>
              <a:pathLst>
                <a:path extrusionOk="0" h="120000" w="120000">
                  <a:moveTo>
                    <a:pt x="19994" y="0"/>
                  </a:moveTo>
                  <a:lnTo>
                    <a:pt x="12566" y="1486"/>
                  </a:lnTo>
                  <a:lnTo>
                    <a:pt x="5934" y="5947"/>
                  </a:lnTo>
                  <a:lnTo>
                    <a:pt x="1483" y="12278"/>
                  </a:lnTo>
                  <a:lnTo>
                    <a:pt x="0" y="19616"/>
                  </a:lnTo>
                  <a:lnTo>
                    <a:pt x="1483" y="27060"/>
                  </a:lnTo>
                  <a:lnTo>
                    <a:pt x="85637" y="114152"/>
                  </a:lnTo>
                  <a:lnTo>
                    <a:pt x="99770" y="119818"/>
                  </a:lnTo>
                  <a:lnTo>
                    <a:pt x="103568" y="119411"/>
                  </a:lnTo>
                  <a:lnTo>
                    <a:pt x="118354" y="107824"/>
                  </a:lnTo>
                  <a:lnTo>
                    <a:pt x="119837" y="100486"/>
                  </a:lnTo>
                  <a:lnTo>
                    <a:pt x="118354" y="93042"/>
                  </a:lnTo>
                  <a:lnTo>
                    <a:pt x="113903" y="86392"/>
                  </a:lnTo>
                  <a:lnTo>
                    <a:pt x="33633" y="5947"/>
                  </a:lnTo>
                  <a:lnTo>
                    <a:pt x="27317" y="1486"/>
                  </a:lnTo>
                  <a:lnTo>
                    <a:pt x="19994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1050001" y="5208005"/>
              <a:ext cx="290700" cy="290100"/>
            </a:xfrm>
            <a:custGeom>
              <a:rect b="b" l="l" r="r" t="t"/>
              <a:pathLst>
                <a:path extrusionOk="0" h="120000" w="120000">
                  <a:moveTo>
                    <a:pt x="100267" y="0"/>
                  </a:moveTo>
                  <a:lnTo>
                    <a:pt x="5934" y="86391"/>
                  </a:lnTo>
                  <a:lnTo>
                    <a:pt x="0" y="100061"/>
                  </a:lnTo>
                  <a:lnTo>
                    <a:pt x="1483" y="107505"/>
                  </a:lnTo>
                  <a:lnTo>
                    <a:pt x="16268" y="119490"/>
                  </a:lnTo>
                  <a:lnTo>
                    <a:pt x="20066" y="119818"/>
                  </a:lnTo>
                  <a:lnTo>
                    <a:pt x="23856" y="119411"/>
                  </a:lnTo>
                  <a:lnTo>
                    <a:pt x="113902" y="33707"/>
                  </a:lnTo>
                  <a:lnTo>
                    <a:pt x="119837" y="20040"/>
                  </a:lnTo>
                  <a:lnTo>
                    <a:pt x="118353" y="12594"/>
                  </a:lnTo>
                  <a:lnTo>
                    <a:pt x="113902" y="5947"/>
                  </a:lnTo>
                  <a:lnTo>
                    <a:pt x="107589" y="1486"/>
                  </a:lnTo>
                  <a:lnTo>
                    <a:pt x="100267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12834472" y="1458345"/>
              <a:ext cx="89400" cy="156300"/>
            </a:xfrm>
            <a:custGeom>
              <a:rect b="b" l="l" r="r" t="t"/>
              <a:pathLst>
                <a:path extrusionOk="0" h="120000" w="120000">
                  <a:moveTo>
                    <a:pt x="119995" y="0"/>
                  </a:moveTo>
                  <a:lnTo>
                    <a:pt x="19275" y="57728"/>
                  </a:lnTo>
                  <a:lnTo>
                    <a:pt x="4818" y="69489"/>
                  </a:lnTo>
                  <a:lnTo>
                    <a:pt x="0" y="83123"/>
                  </a:lnTo>
                  <a:lnTo>
                    <a:pt x="4818" y="96951"/>
                  </a:lnTo>
                  <a:lnTo>
                    <a:pt x="52844" y="119217"/>
                  </a:lnTo>
                  <a:lnTo>
                    <a:pt x="65182" y="119827"/>
                  </a:lnTo>
                  <a:lnTo>
                    <a:pt x="77234" y="119217"/>
                  </a:lnTo>
                  <a:lnTo>
                    <a:pt x="88596" y="117325"/>
                  </a:lnTo>
                  <a:lnTo>
                    <a:pt x="99268" y="114052"/>
                  </a:lnTo>
                  <a:lnTo>
                    <a:pt x="109251" y="109299"/>
                  </a:lnTo>
                  <a:lnTo>
                    <a:pt x="119995" y="103141"/>
                  </a:lnTo>
                  <a:lnTo>
                    <a:pt x="119995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5584787" y="6154066"/>
              <a:ext cx="459000" cy="432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2"/>
            <p:cNvSpPr/>
            <p:nvPr/>
          </p:nvSpPr>
          <p:spPr>
            <a:xfrm>
              <a:off x="5536161" y="6624582"/>
              <a:ext cx="556800" cy="163200"/>
            </a:xfrm>
            <a:custGeom>
              <a:rect b="b" l="l" r="r" t="t"/>
              <a:pathLst>
                <a:path extrusionOk="0" h="120000" w="120000">
                  <a:moveTo>
                    <a:pt x="112865" y="0"/>
                  </a:moveTo>
                  <a:lnTo>
                    <a:pt x="109786" y="1625"/>
                  </a:lnTo>
                  <a:lnTo>
                    <a:pt x="107602" y="6368"/>
                  </a:lnTo>
                  <a:lnTo>
                    <a:pt x="106301" y="14024"/>
                  </a:lnTo>
                  <a:lnTo>
                    <a:pt x="105870" y="24391"/>
                  </a:lnTo>
                  <a:lnTo>
                    <a:pt x="105870" y="30611"/>
                  </a:lnTo>
                  <a:lnTo>
                    <a:pt x="106301" y="41736"/>
                  </a:lnTo>
                  <a:lnTo>
                    <a:pt x="107602" y="49504"/>
                  </a:lnTo>
                  <a:lnTo>
                    <a:pt x="109786" y="54059"/>
                  </a:lnTo>
                  <a:lnTo>
                    <a:pt x="112865" y="55545"/>
                  </a:lnTo>
                  <a:lnTo>
                    <a:pt x="115948" y="54051"/>
                  </a:lnTo>
                  <a:lnTo>
                    <a:pt x="118133" y="49444"/>
                  </a:lnTo>
                  <a:lnTo>
                    <a:pt x="119354" y="42022"/>
                  </a:lnTo>
                  <a:lnTo>
                    <a:pt x="111029" y="42022"/>
                  </a:lnTo>
                  <a:lnTo>
                    <a:pt x="110728" y="37895"/>
                  </a:lnTo>
                  <a:lnTo>
                    <a:pt x="110728" y="17145"/>
                  </a:lnTo>
                  <a:lnTo>
                    <a:pt x="111341" y="13512"/>
                  </a:lnTo>
                  <a:lnTo>
                    <a:pt x="119347" y="13512"/>
                  </a:lnTo>
                  <a:lnTo>
                    <a:pt x="118133" y="6368"/>
                  </a:lnTo>
                  <a:lnTo>
                    <a:pt x="115948" y="1625"/>
                  </a:lnTo>
                  <a:lnTo>
                    <a:pt x="112865" y="0"/>
                  </a:lnTo>
                  <a:close/>
                </a:path>
                <a:path extrusionOk="0" h="120000" w="120000">
                  <a:moveTo>
                    <a:pt x="119347" y="13512"/>
                  </a:moveTo>
                  <a:lnTo>
                    <a:pt x="114381" y="13512"/>
                  </a:lnTo>
                  <a:lnTo>
                    <a:pt x="114997" y="17145"/>
                  </a:lnTo>
                  <a:lnTo>
                    <a:pt x="114997" y="37362"/>
                  </a:lnTo>
                  <a:lnTo>
                    <a:pt x="114685" y="42022"/>
                  </a:lnTo>
                  <a:lnTo>
                    <a:pt x="119354" y="42022"/>
                  </a:lnTo>
                  <a:lnTo>
                    <a:pt x="119435" y="41535"/>
                  </a:lnTo>
                  <a:lnTo>
                    <a:pt x="119847" y="30611"/>
                  </a:lnTo>
                  <a:lnTo>
                    <a:pt x="119865" y="24391"/>
                  </a:lnTo>
                  <a:lnTo>
                    <a:pt x="119435" y="14024"/>
                  </a:lnTo>
                  <a:lnTo>
                    <a:pt x="119347" y="13512"/>
                  </a:lnTo>
                  <a:close/>
                </a:path>
                <a:path extrusionOk="0" h="120000" w="120000">
                  <a:moveTo>
                    <a:pt x="4723" y="1045"/>
                  </a:moveTo>
                  <a:lnTo>
                    <a:pt x="0" y="1045"/>
                  </a:lnTo>
                  <a:lnTo>
                    <a:pt x="0" y="54517"/>
                  </a:lnTo>
                  <a:lnTo>
                    <a:pt x="4723" y="54517"/>
                  </a:lnTo>
                  <a:lnTo>
                    <a:pt x="4723" y="1045"/>
                  </a:lnTo>
                  <a:close/>
                </a:path>
                <a:path extrusionOk="0" h="120000" w="120000">
                  <a:moveTo>
                    <a:pt x="38038" y="1045"/>
                  </a:moveTo>
                  <a:lnTo>
                    <a:pt x="30877" y="1045"/>
                  </a:lnTo>
                  <a:lnTo>
                    <a:pt x="28195" y="2334"/>
                  </a:lnTo>
                  <a:lnTo>
                    <a:pt x="26298" y="5908"/>
                  </a:lnTo>
                  <a:lnTo>
                    <a:pt x="25171" y="11328"/>
                  </a:lnTo>
                  <a:lnTo>
                    <a:pt x="24799" y="18153"/>
                  </a:lnTo>
                  <a:lnTo>
                    <a:pt x="25112" y="24161"/>
                  </a:lnTo>
                  <a:lnTo>
                    <a:pt x="26053" y="28747"/>
                  </a:lnTo>
                  <a:lnTo>
                    <a:pt x="27620" y="31674"/>
                  </a:lnTo>
                  <a:lnTo>
                    <a:pt x="29815" y="32703"/>
                  </a:lnTo>
                  <a:lnTo>
                    <a:pt x="34076" y="32703"/>
                  </a:lnTo>
                  <a:lnTo>
                    <a:pt x="34680" y="33730"/>
                  </a:lnTo>
                  <a:lnTo>
                    <a:pt x="34680" y="39977"/>
                  </a:lnTo>
                  <a:lnTo>
                    <a:pt x="34076" y="41014"/>
                  </a:lnTo>
                  <a:lnTo>
                    <a:pt x="25256" y="41014"/>
                  </a:lnTo>
                  <a:lnTo>
                    <a:pt x="25256" y="54517"/>
                  </a:lnTo>
                  <a:lnTo>
                    <a:pt x="33318" y="54517"/>
                  </a:lnTo>
                  <a:lnTo>
                    <a:pt x="36023" y="53152"/>
                  </a:lnTo>
                  <a:lnTo>
                    <a:pt x="37976" y="49445"/>
                  </a:lnTo>
                  <a:lnTo>
                    <a:pt x="39159" y="43987"/>
                  </a:lnTo>
                  <a:lnTo>
                    <a:pt x="39557" y="37362"/>
                  </a:lnTo>
                  <a:lnTo>
                    <a:pt x="39202" y="30397"/>
                  </a:lnTo>
                  <a:lnTo>
                    <a:pt x="38090" y="25172"/>
                  </a:lnTo>
                  <a:lnTo>
                    <a:pt x="36152" y="21888"/>
                  </a:lnTo>
                  <a:lnTo>
                    <a:pt x="33318" y="20749"/>
                  </a:lnTo>
                  <a:lnTo>
                    <a:pt x="29965" y="20749"/>
                  </a:lnTo>
                  <a:lnTo>
                    <a:pt x="29659" y="19208"/>
                  </a:lnTo>
                  <a:lnTo>
                    <a:pt x="29659" y="16108"/>
                  </a:lnTo>
                  <a:lnTo>
                    <a:pt x="29965" y="14521"/>
                  </a:lnTo>
                  <a:lnTo>
                    <a:pt x="38038" y="14521"/>
                  </a:lnTo>
                  <a:lnTo>
                    <a:pt x="38038" y="1045"/>
                  </a:lnTo>
                  <a:close/>
                </a:path>
                <a:path extrusionOk="0" h="120000" w="120000">
                  <a:moveTo>
                    <a:pt x="59482" y="1045"/>
                  </a:moveTo>
                  <a:lnTo>
                    <a:pt x="54918" y="1045"/>
                  </a:lnTo>
                  <a:lnTo>
                    <a:pt x="54918" y="54517"/>
                  </a:lnTo>
                  <a:lnTo>
                    <a:pt x="59482" y="54517"/>
                  </a:lnTo>
                  <a:lnTo>
                    <a:pt x="59482" y="1045"/>
                  </a:lnTo>
                  <a:close/>
                </a:path>
                <a:path extrusionOk="0" h="120000" w="120000">
                  <a:moveTo>
                    <a:pt x="100539" y="14521"/>
                  </a:moveTo>
                  <a:lnTo>
                    <a:pt x="95679" y="14521"/>
                  </a:lnTo>
                  <a:lnTo>
                    <a:pt x="95679" y="54517"/>
                  </a:lnTo>
                  <a:lnTo>
                    <a:pt x="100539" y="54517"/>
                  </a:lnTo>
                  <a:lnTo>
                    <a:pt x="100539" y="14521"/>
                  </a:lnTo>
                  <a:close/>
                </a:path>
                <a:path extrusionOk="0" h="120000" w="120000">
                  <a:moveTo>
                    <a:pt x="104499" y="1045"/>
                  </a:moveTo>
                  <a:lnTo>
                    <a:pt x="91717" y="1045"/>
                  </a:lnTo>
                  <a:lnTo>
                    <a:pt x="91717" y="14521"/>
                  </a:lnTo>
                  <a:lnTo>
                    <a:pt x="104499" y="14521"/>
                  </a:lnTo>
                  <a:lnTo>
                    <a:pt x="104499" y="1045"/>
                  </a:lnTo>
                  <a:close/>
                </a:path>
                <a:path extrusionOk="0" h="120000" w="120000">
                  <a:moveTo>
                    <a:pt x="70267" y="14521"/>
                  </a:moveTo>
                  <a:lnTo>
                    <a:pt x="65410" y="14521"/>
                  </a:lnTo>
                  <a:lnTo>
                    <a:pt x="65410" y="54517"/>
                  </a:lnTo>
                  <a:lnTo>
                    <a:pt x="70267" y="54517"/>
                  </a:lnTo>
                  <a:lnTo>
                    <a:pt x="70267" y="14521"/>
                  </a:lnTo>
                  <a:close/>
                </a:path>
                <a:path extrusionOk="0" h="120000" w="120000">
                  <a:moveTo>
                    <a:pt x="74230" y="1045"/>
                  </a:moveTo>
                  <a:lnTo>
                    <a:pt x="61447" y="1045"/>
                  </a:lnTo>
                  <a:lnTo>
                    <a:pt x="61447" y="14521"/>
                  </a:lnTo>
                  <a:lnTo>
                    <a:pt x="74230" y="14521"/>
                  </a:lnTo>
                  <a:lnTo>
                    <a:pt x="74230" y="1045"/>
                  </a:lnTo>
                  <a:close/>
                </a:path>
                <a:path extrusionOk="0" h="120000" w="120000">
                  <a:moveTo>
                    <a:pt x="48976" y="14521"/>
                  </a:moveTo>
                  <a:lnTo>
                    <a:pt x="44116" y="14521"/>
                  </a:lnTo>
                  <a:lnTo>
                    <a:pt x="44116" y="54517"/>
                  </a:lnTo>
                  <a:lnTo>
                    <a:pt x="48976" y="54517"/>
                  </a:lnTo>
                  <a:lnTo>
                    <a:pt x="48976" y="14521"/>
                  </a:lnTo>
                  <a:close/>
                </a:path>
                <a:path extrusionOk="0" h="120000" w="120000">
                  <a:moveTo>
                    <a:pt x="52939" y="1045"/>
                  </a:moveTo>
                  <a:lnTo>
                    <a:pt x="40162" y="1045"/>
                  </a:lnTo>
                  <a:lnTo>
                    <a:pt x="40162" y="14521"/>
                  </a:lnTo>
                  <a:lnTo>
                    <a:pt x="52939" y="14521"/>
                  </a:lnTo>
                  <a:lnTo>
                    <a:pt x="52939" y="1045"/>
                  </a:lnTo>
                  <a:close/>
                </a:path>
                <a:path extrusionOk="0" h="120000" w="120000">
                  <a:moveTo>
                    <a:pt x="81071" y="1045"/>
                  </a:moveTo>
                  <a:lnTo>
                    <a:pt x="76367" y="1045"/>
                  </a:lnTo>
                  <a:lnTo>
                    <a:pt x="76367" y="34271"/>
                  </a:lnTo>
                  <a:lnTo>
                    <a:pt x="76793" y="43706"/>
                  </a:lnTo>
                  <a:lnTo>
                    <a:pt x="78061" y="50339"/>
                  </a:lnTo>
                  <a:lnTo>
                    <a:pt x="80153" y="54258"/>
                  </a:lnTo>
                  <a:lnTo>
                    <a:pt x="83053" y="55545"/>
                  </a:lnTo>
                  <a:lnTo>
                    <a:pt x="85805" y="54258"/>
                  </a:lnTo>
                  <a:lnTo>
                    <a:pt x="87861" y="50339"/>
                  </a:lnTo>
                  <a:lnTo>
                    <a:pt x="89148" y="43706"/>
                  </a:lnTo>
                  <a:lnTo>
                    <a:pt x="89227" y="42022"/>
                  </a:lnTo>
                  <a:lnTo>
                    <a:pt x="81681" y="42022"/>
                  </a:lnTo>
                  <a:lnTo>
                    <a:pt x="81071" y="39473"/>
                  </a:lnTo>
                  <a:lnTo>
                    <a:pt x="81071" y="1045"/>
                  </a:lnTo>
                  <a:close/>
                </a:path>
                <a:path extrusionOk="0" h="120000" w="120000">
                  <a:moveTo>
                    <a:pt x="89593" y="1045"/>
                  </a:moveTo>
                  <a:lnTo>
                    <a:pt x="84880" y="1045"/>
                  </a:lnTo>
                  <a:lnTo>
                    <a:pt x="84880" y="39473"/>
                  </a:lnTo>
                  <a:lnTo>
                    <a:pt x="84421" y="42022"/>
                  </a:lnTo>
                  <a:lnTo>
                    <a:pt x="89227" y="42022"/>
                  </a:lnTo>
                  <a:lnTo>
                    <a:pt x="89593" y="34271"/>
                  </a:lnTo>
                  <a:lnTo>
                    <a:pt x="89593" y="1045"/>
                  </a:lnTo>
                  <a:close/>
                </a:path>
                <a:path extrusionOk="0" h="120000" w="120000">
                  <a:moveTo>
                    <a:pt x="13691" y="1045"/>
                  </a:moveTo>
                  <a:lnTo>
                    <a:pt x="7610" y="1045"/>
                  </a:lnTo>
                  <a:lnTo>
                    <a:pt x="7610" y="54517"/>
                  </a:lnTo>
                  <a:lnTo>
                    <a:pt x="11871" y="54517"/>
                  </a:lnTo>
                  <a:lnTo>
                    <a:pt x="11871" y="20749"/>
                  </a:lnTo>
                  <a:lnTo>
                    <a:pt x="16627" y="20749"/>
                  </a:lnTo>
                  <a:lnTo>
                    <a:pt x="13691" y="1045"/>
                  </a:lnTo>
                  <a:close/>
                </a:path>
                <a:path extrusionOk="0" h="120000" w="120000">
                  <a:moveTo>
                    <a:pt x="16627" y="20749"/>
                  </a:moveTo>
                  <a:lnTo>
                    <a:pt x="11871" y="20749"/>
                  </a:lnTo>
                  <a:lnTo>
                    <a:pt x="16887" y="54517"/>
                  </a:lnTo>
                  <a:lnTo>
                    <a:pt x="22809" y="54517"/>
                  </a:lnTo>
                  <a:lnTo>
                    <a:pt x="22809" y="33730"/>
                  </a:lnTo>
                  <a:lnTo>
                    <a:pt x="18562" y="33730"/>
                  </a:lnTo>
                  <a:lnTo>
                    <a:pt x="16627" y="20749"/>
                  </a:lnTo>
                  <a:close/>
                </a:path>
                <a:path extrusionOk="0" h="120000" w="120000">
                  <a:moveTo>
                    <a:pt x="22809" y="1045"/>
                  </a:moveTo>
                  <a:lnTo>
                    <a:pt x="18562" y="1045"/>
                  </a:lnTo>
                  <a:lnTo>
                    <a:pt x="18562" y="33730"/>
                  </a:lnTo>
                  <a:lnTo>
                    <a:pt x="22809" y="33730"/>
                  </a:lnTo>
                  <a:lnTo>
                    <a:pt x="22809" y="1045"/>
                  </a:lnTo>
                  <a:close/>
                </a:path>
                <a:path extrusionOk="0" h="120000" w="120000">
                  <a:moveTo>
                    <a:pt x="112865" y="64351"/>
                  </a:moveTo>
                  <a:lnTo>
                    <a:pt x="109786" y="65975"/>
                  </a:lnTo>
                  <a:lnTo>
                    <a:pt x="107602" y="70716"/>
                  </a:lnTo>
                  <a:lnTo>
                    <a:pt x="106301" y="78380"/>
                  </a:lnTo>
                  <a:lnTo>
                    <a:pt x="105870" y="88771"/>
                  </a:lnTo>
                  <a:lnTo>
                    <a:pt x="105870" y="95019"/>
                  </a:lnTo>
                  <a:lnTo>
                    <a:pt x="106301" y="106117"/>
                  </a:lnTo>
                  <a:lnTo>
                    <a:pt x="107602" y="113871"/>
                  </a:lnTo>
                  <a:lnTo>
                    <a:pt x="109786" y="118420"/>
                  </a:lnTo>
                  <a:lnTo>
                    <a:pt x="112865" y="119905"/>
                  </a:lnTo>
                  <a:lnTo>
                    <a:pt x="115948" y="118412"/>
                  </a:lnTo>
                  <a:lnTo>
                    <a:pt x="118133" y="113804"/>
                  </a:lnTo>
                  <a:lnTo>
                    <a:pt x="119348" y="106421"/>
                  </a:lnTo>
                  <a:lnTo>
                    <a:pt x="111029" y="106421"/>
                  </a:lnTo>
                  <a:lnTo>
                    <a:pt x="110728" y="102237"/>
                  </a:lnTo>
                  <a:lnTo>
                    <a:pt x="110728" y="81515"/>
                  </a:lnTo>
                  <a:lnTo>
                    <a:pt x="111341" y="77864"/>
                  </a:lnTo>
                  <a:lnTo>
                    <a:pt x="119347" y="77864"/>
                  </a:lnTo>
                  <a:lnTo>
                    <a:pt x="118133" y="70716"/>
                  </a:lnTo>
                  <a:lnTo>
                    <a:pt x="115948" y="65975"/>
                  </a:lnTo>
                  <a:lnTo>
                    <a:pt x="112865" y="64351"/>
                  </a:lnTo>
                  <a:close/>
                </a:path>
                <a:path extrusionOk="0" h="120000" w="120000">
                  <a:moveTo>
                    <a:pt x="119347" y="77864"/>
                  </a:moveTo>
                  <a:lnTo>
                    <a:pt x="114381" y="77864"/>
                  </a:lnTo>
                  <a:lnTo>
                    <a:pt x="114997" y="81515"/>
                  </a:lnTo>
                  <a:lnTo>
                    <a:pt x="114997" y="101752"/>
                  </a:lnTo>
                  <a:lnTo>
                    <a:pt x="114685" y="106421"/>
                  </a:lnTo>
                  <a:lnTo>
                    <a:pt x="119348" y="106421"/>
                  </a:lnTo>
                  <a:lnTo>
                    <a:pt x="119435" y="105892"/>
                  </a:lnTo>
                  <a:lnTo>
                    <a:pt x="119845" y="95019"/>
                  </a:lnTo>
                  <a:lnTo>
                    <a:pt x="119865" y="88771"/>
                  </a:lnTo>
                  <a:lnTo>
                    <a:pt x="119435" y="78380"/>
                  </a:lnTo>
                  <a:lnTo>
                    <a:pt x="119347" y="77864"/>
                  </a:lnTo>
                  <a:close/>
                </a:path>
                <a:path extrusionOk="0" h="120000" w="120000">
                  <a:moveTo>
                    <a:pt x="49745" y="65415"/>
                  </a:moveTo>
                  <a:lnTo>
                    <a:pt x="41382" y="65415"/>
                  </a:lnTo>
                  <a:lnTo>
                    <a:pt x="41382" y="118841"/>
                  </a:lnTo>
                  <a:lnTo>
                    <a:pt x="50342" y="118841"/>
                  </a:lnTo>
                  <a:lnTo>
                    <a:pt x="52530" y="117635"/>
                  </a:lnTo>
                  <a:lnTo>
                    <a:pt x="54212" y="114241"/>
                  </a:lnTo>
                  <a:lnTo>
                    <a:pt x="55292" y="108996"/>
                  </a:lnTo>
                  <a:lnTo>
                    <a:pt x="55322" y="108466"/>
                  </a:lnTo>
                  <a:lnTo>
                    <a:pt x="46097" y="108466"/>
                  </a:lnTo>
                  <a:lnTo>
                    <a:pt x="46097" y="96046"/>
                  </a:lnTo>
                  <a:lnTo>
                    <a:pt x="55673" y="96046"/>
                  </a:lnTo>
                  <a:lnTo>
                    <a:pt x="55673" y="95019"/>
                  </a:lnTo>
                  <a:lnTo>
                    <a:pt x="54455" y="89807"/>
                  </a:lnTo>
                  <a:lnTo>
                    <a:pt x="52783" y="88201"/>
                  </a:lnTo>
                  <a:lnTo>
                    <a:pt x="53691" y="86679"/>
                  </a:lnTo>
                  <a:lnTo>
                    <a:pt x="53867" y="85643"/>
                  </a:lnTo>
                  <a:lnTo>
                    <a:pt x="46097" y="85643"/>
                  </a:lnTo>
                  <a:lnTo>
                    <a:pt x="46097" y="75772"/>
                  </a:lnTo>
                  <a:lnTo>
                    <a:pt x="54187" y="75772"/>
                  </a:lnTo>
                  <a:lnTo>
                    <a:pt x="54044" y="73295"/>
                  </a:lnTo>
                  <a:lnTo>
                    <a:pt x="53224" y="69308"/>
                  </a:lnTo>
                  <a:lnTo>
                    <a:pt x="51806" y="66486"/>
                  </a:lnTo>
                  <a:lnTo>
                    <a:pt x="49745" y="65415"/>
                  </a:lnTo>
                  <a:close/>
                </a:path>
                <a:path extrusionOk="0" h="120000" w="120000">
                  <a:moveTo>
                    <a:pt x="55673" y="96046"/>
                  </a:moveTo>
                  <a:lnTo>
                    <a:pt x="50495" y="96046"/>
                  </a:lnTo>
                  <a:lnTo>
                    <a:pt x="50955" y="98633"/>
                  </a:lnTo>
                  <a:lnTo>
                    <a:pt x="50955" y="105375"/>
                  </a:lnTo>
                  <a:lnTo>
                    <a:pt x="50495" y="108466"/>
                  </a:lnTo>
                  <a:lnTo>
                    <a:pt x="55322" y="108466"/>
                  </a:lnTo>
                  <a:lnTo>
                    <a:pt x="55673" y="102237"/>
                  </a:lnTo>
                  <a:lnTo>
                    <a:pt x="55673" y="96046"/>
                  </a:lnTo>
                  <a:close/>
                </a:path>
                <a:path extrusionOk="0" h="120000" w="120000">
                  <a:moveTo>
                    <a:pt x="54187" y="75772"/>
                  </a:moveTo>
                  <a:lnTo>
                    <a:pt x="49132" y="75772"/>
                  </a:lnTo>
                  <a:lnTo>
                    <a:pt x="49745" y="77350"/>
                  </a:lnTo>
                  <a:lnTo>
                    <a:pt x="49745" y="84083"/>
                  </a:lnTo>
                  <a:lnTo>
                    <a:pt x="49132" y="85643"/>
                  </a:lnTo>
                  <a:lnTo>
                    <a:pt x="53867" y="85643"/>
                  </a:lnTo>
                  <a:lnTo>
                    <a:pt x="54307" y="83037"/>
                  </a:lnTo>
                  <a:lnTo>
                    <a:pt x="54307" y="77864"/>
                  </a:lnTo>
                  <a:lnTo>
                    <a:pt x="54187" y="75772"/>
                  </a:lnTo>
                  <a:close/>
                </a:path>
                <a:path extrusionOk="0" h="120000" w="120000">
                  <a:moveTo>
                    <a:pt x="38487" y="65425"/>
                  </a:moveTo>
                  <a:lnTo>
                    <a:pt x="33777" y="65425"/>
                  </a:lnTo>
                  <a:lnTo>
                    <a:pt x="33777" y="118841"/>
                  </a:lnTo>
                  <a:lnTo>
                    <a:pt x="38487" y="118841"/>
                  </a:lnTo>
                  <a:lnTo>
                    <a:pt x="38487" y="65425"/>
                  </a:lnTo>
                  <a:close/>
                </a:path>
                <a:path extrusionOk="0" h="120000" w="120000">
                  <a:moveTo>
                    <a:pt x="4723" y="65415"/>
                  </a:moveTo>
                  <a:lnTo>
                    <a:pt x="0" y="65415"/>
                  </a:lnTo>
                  <a:lnTo>
                    <a:pt x="0" y="98633"/>
                  </a:lnTo>
                  <a:lnTo>
                    <a:pt x="426" y="108075"/>
                  </a:lnTo>
                  <a:lnTo>
                    <a:pt x="1694" y="114707"/>
                  </a:lnTo>
                  <a:lnTo>
                    <a:pt x="3789" y="118622"/>
                  </a:lnTo>
                  <a:lnTo>
                    <a:pt x="6693" y="119905"/>
                  </a:lnTo>
                  <a:lnTo>
                    <a:pt x="9446" y="118622"/>
                  </a:lnTo>
                  <a:lnTo>
                    <a:pt x="11502" y="114707"/>
                  </a:lnTo>
                  <a:lnTo>
                    <a:pt x="12788" y="108075"/>
                  </a:lnTo>
                  <a:lnTo>
                    <a:pt x="12866" y="106421"/>
                  </a:lnTo>
                  <a:lnTo>
                    <a:pt x="5338" y="106421"/>
                  </a:lnTo>
                  <a:lnTo>
                    <a:pt x="4723" y="103778"/>
                  </a:lnTo>
                  <a:lnTo>
                    <a:pt x="4723" y="65415"/>
                  </a:lnTo>
                  <a:close/>
                </a:path>
                <a:path extrusionOk="0" h="120000" w="120000">
                  <a:moveTo>
                    <a:pt x="13234" y="65415"/>
                  </a:moveTo>
                  <a:lnTo>
                    <a:pt x="8524" y="65415"/>
                  </a:lnTo>
                  <a:lnTo>
                    <a:pt x="8524" y="103778"/>
                  </a:lnTo>
                  <a:lnTo>
                    <a:pt x="8064" y="106421"/>
                  </a:lnTo>
                  <a:lnTo>
                    <a:pt x="12866" y="106421"/>
                  </a:lnTo>
                  <a:lnTo>
                    <a:pt x="13234" y="98633"/>
                  </a:lnTo>
                  <a:lnTo>
                    <a:pt x="13234" y="65415"/>
                  </a:lnTo>
                  <a:close/>
                </a:path>
                <a:path extrusionOk="0" h="120000" w="120000">
                  <a:moveTo>
                    <a:pt x="67692" y="65415"/>
                  </a:moveTo>
                  <a:lnTo>
                    <a:pt x="60391" y="65415"/>
                  </a:lnTo>
                  <a:lnTo>
                    <a:pt x="55988" y="118841"/>
                  </a:lnTo>
                  <a:lnTo>
                    <a:pt x="61007" y="118841"/>
                  </a:lnTo>
                  <a:lnTo>
                    <a:pt x="61745" y="109026"/>
                  </a:lnTo>
                  <a:lnTo>
                    <a:pt x="71541" y="109026"/>
                  </a:lnTo>
                  <a:lnTo>
                    <a:pt x="70440" y="96550"/>
                  </a:lnTo>
                  <a:lnTo>
                    <a:pt x="62676" y="96550"/>
                  </a:lnTo>
                  <a:lnTo>
                    <a:pt x="64039" y="76836"/>
                  </a:lnTo>
                  <a:lnTo>
                    <a:pt x="68700" y="76836"/>
                  </a:lnTo>
                  <a:lnTo>
                    <a:pt x="67692" y="65415"/>
                  </a:lnTo>
                  <a:close/>
                </a:path>
                <a:path extrusionOk="0" h="120000" w="120000">
                  <a:moveTo>
                    <a:pt x="71541" y="109026"/>
                  </a:moveTo>
                  <a:lnTo>
                    <a:pt x="66622" y="109026"/>
                  </a:lnTo>
                  <a:lnTo>
                    <a:pt x="67388" y="118841"/>
                  </a:lnTo>
                  <a:lnTo>
                    <a:pt x="72407" y="118841"/>
                  </a:lnTo>
                  <a:lnTo>
                    <a:pt x="71541" y="109026"/>
                  </a:lnTo>
                  <a:close/>
                </a:path>
                <a:path extrusionOk="0" h="120000" w="120000">
                  <a:moveTo>
                    <a:pt x="68700" y="76836"/>
                  </a:moveTo>
                  <a:lnTo>
                    <a:pt x="64039" y="76836"/>
                  </a:lnTo>
                  <a:lnTo>
                    <a:pt x="65549" y="96550"/>
                  </a:lnTo>
                  <a:lnTo>
                    <a:pt x="70440" y="96550"/>
                  </a:lnTo>
                  <a:lnTo>
                    <a:pt x="68700" y="76836"/>
                  </a:lnTo>
                  <a:close/>
                </a:path>
                <a:path extrusionOk="0" h="120000" w="120000">
                  <a:moveTo>
                    <a:pt x="97655" y="64351"/>
                  </a:moveTo>
                  <a:lnTo>
                    <a:pt x="94595" y="65975"/>
                  </a:lnTo>
                  <a:lnTo>
                    <a:pt x="92464" y="70716"/>
                  </a:lnTo>
                  <a:lnTo>
                    <a:pt x="91219" y="78380"/>
                  </a:lnTo>
                  <a:lnTo>
                    <a:pt x="90814" y="88771"/>
                  </a:lnTo>
                  <a:lnTo>
                    <a:pt x="90814" y="95019"/>
                  </a:lnTo>
                  <a:lnTo>
                    <a:pt x="91219" y="106117"/>
                  </a:lnTo>
                  <a:lnTo>
                    <a:pt x="92464" y="113871"/>
                  </a:lnTo>
                  <a:lnTo>
                    <a:pt x="94595" y="118420"/>
                  </a:lnTo>
                  <a:lnTo>
                    <a:pt x="97655" y="119905"/>
                  </a:lnTo>
                  <a:lnTo>
                    <a:pt x="100598" y="118613"/>
                  </a:lnTo>
                  <a:lnTo>
                    <a:pt x="102633" y="114640"/>
                  </a:lnTo>
                  <a:lnTo>
                    <a:pt x="103814" y="107846"/>
                  </a:lnTo>
                  <a:lnTo>
                    <a:pt x="103870" y="106421"/>
                  </a:lnTo>
                  <a:lnTo>
                    <a:pt x="95980" y="106421"/>
                  </a:lnTo>
                  <a:lnTo>
                    <a:pt x="95679" y="102237"/>
                  </a:lnTo>
                  <a:lnTo>
                    <a:pt x="95679" y="81515"/>
                  </a:lnTo>
                  <a:lnTo>
                    <a:pt x="96290" y="77864"/>
                  </a:lnTo>
                  <a:lnTo>
                    <a:pt x="103898" y="77864"/>
                  </a:lnTo>
                  <a:lnTo>
                    <a:pt x="103814" y="75965"/>
                  </a:lnTo>
                  <a:lnTo>
                    <a:pt x="102633" y="69616"/>
                  </a:lnTo>
                  <a:lnTo>
                    <a:pt x="100598" y="65693"/>
                  </a:lnTo>
                  <a:lnTo>
                    <a:pt x="97655" y="64351"/>
                  </a:lnTo>
                  <a:close/>
                </a:path>
                <a:path extrusionOk="0" h="120000" w="120000">
                  <a:moveTo>
                    <a:pt x="104196" y="96550"/>
                  </a:moveTo>
                  <a:lnTo>
                    <a:pt x="99623" y="96550"/>
                  </a:lnTo>
                  <a:lnTo>
                    <a:pt x="99623" y="102237"/>
                  </a:lnTo>
                  <a:lnTo>
                    <a:pt x="99324" y="106421"/>
                  </a:lnTo>
                  <a:lnTo>
                    <a:pt x="103870" y="106421"/>
                  </a:lnTo>
                  <a:lnTo>
                    <a:pt x="104196" y="98091"/>
                  </a:lnTo>
                  <a:lnTo>
                    <a:pt x="104196" y="96550"/>
                  </a:lnTo>
                  <a:close/>
                </a:path>
                <a:path extrusionOk="0" h="120000" w="120000">
                  <a:moveTo>
                    <a:pt x="103898" y="77864"/>
                  </a:moveTo>
                  <a:lnTo>
                    <a:pt x="99179" y="77864"/>
                  </a:lnTo>
                  <a:lnTo>
                    <a:pt x="99623" y="81515"/>
                  </a:lnTo>
                  <a:lnTo>
                    <a:pt x="99623" y="87174"/>
                  </a:lnTo>
                  <a:lnTo>
                    <a:pt x="104196" y="87174"/>
                  </a:lnTo>
                  <a:lnTo>
                    <a:pt x="104196" y="84587"/>
                  </a:lnTo>
                  <a:lnTo>
                    <a:pt x="103898" y="77864"/>
                  </a:lnTo>
                  <a:close/>
                </a:path>
                <a:path extrusionOk="0" h="120000" w="120000">
                  <a:moveTo>
                    <a:pt x="21758" y="65415"/>
                  </a:moveTo>
                  <a:lnTo>
                    <a:pt x="15658" y="65415"/>
                  </a:lnTo>
                  <a:lnTo>
                    <a:pt x="15658" y="118841"/>
                  </a:lnTo>
                  <a:lnTo>
                    <a:pt x="19930" y="118841"/>
                  </a:lnTo>
                  <a:lnTo>
                    <a:pt x="19930" y="85120"/>
                  </a:lnTo>
                  <a:lnTo>
                    <a:pt x="24694" y="85120"/>
                  </a:lnTo>
                  <a:lnTo>
                    <a:pt x="21758" y="65415"/>
                  </a:lnTo>
                  <a:close/>
                </a:path>
                <a:path extrusionOk="0" h="120000" w="120000">
                  <a:moveTo>
                    <a:pt x="24694" y="85120"/>
                  </a:moveTo>
                  <a:lnTo>
                    <a:pt x="19930" y="85120"/>
                  </a:lnTo>
                  <a:lnTo>
                    <a:pt x="24955" y="118841"/>
                  </a:lnTo>
                  <a:lnTo>
                    <a:pt x="30877" y="118841"/>
                  </a:lnTo>
                  <a:lnTo>
                    <a:pt x="30877" y="98091"/>
                  </a:lnTo>
                  <a:lnTo>
                    <a:pt x="26626" y="98091"/>
                  </a:lnTo>
                  <a:lnTo>
                    <a:pt x="24694" y="85120"/>
                  </a:lnTo>
                  <a:close/>
                </a:path>
                <a:path extrusionOk="0" h="120000" w="120000">
                  <a:moveTo>
                    <a:pt x="30877" y="65415"/>
                  </a:moveTo>
                  <a:lnTo>
                    <a:pt x="26626" y="65415"/>
                  </a:lnTo>
                  <a:lnTo>
                    <a:pt x="26626" y="98091"/>
                  </a:lnTo>
                  <a:lnTo>
                    <a:pt x="30877" y="98091"/>
                  </a:lnTo>
                  <a:lnTo>
                    <a:pt x="30877" y="65415"/>
                  </a:lnTo>
                  <a:close/>
                </a:path>
                <a:path extrusionOk="0" h="120000" w="120000">
                  <a:moveTo>
                    <a:pt x="79561" y="65415"/>
                  </a:moveTo>
                  <a:lnTo>
                    <a:pt x="73472" y="65415"/>
                  </a:lnTo>
                  <a:lnTo>
                    <a:pt x="73472" y="118841"/>
                  </a:lnTo>
                  <a:lnTo>
                    <a:pt x="77722" y="118841"/>
                  </a:lnTo>
                  <a:lnTo>
                    <a:pt x="77722" y="85120"/>
                  </a:lnTo>
                  <a:lnTo>
                    <a:pt x="82491" y="85120"/>
                  </a:lnTo>
                  <a:lnTo>
                    <a:pt x="79561" y="65415"/>
                  </a:lnTo>
                  <a:close/>
                </a:path>
                <a:path extrusionOk="0" h="120000" w="120000">
                  <a:moveTo>
                    <a:pt x="82491" y="85120"/>
                  </a:moveTo>
                  <a:lnTo>
                    <a:pt x="77722" y="85120"/>
                  </a:lnTo>
                  <a:lnTo>
                    <a:pt x="82754" y="118841"/>
                  </a:lnTo>
                  <a:lnTo>
                    <a:pt x="88690" y="118841"/>
                  </a:lnTo>
                  <a:lnTo>
                    <a:pt x="88690" y="98091"/>
                  </a:lnTo>
                  <a:lnTo>
                    <a:pt x="84421" y="98091"/>
                  </a:lnTo>
                  <a:lnTo>
                    <a:pt x="82491" y="85120"/>
                  </a:lnTo>
                  <a:close/>
                </a:path>
                <a:path extrusionOk="0" h="120000" w="120000">
                  <a:moveTo>
                    <a:pt x="88690" y="65415"/>
                  </a:moveTo>
                  <a:lnTo>
                    <a:pt x="84421" y="65415"/>
                  </a:lnTo>
                  <a:lnTo>
                    <a:pt x="84421" y="98091"/>
                  </a:lnTo>
                  <a:lnTo>
                    <a:pt x="88690" y="98091"/>
                  </a:lnTo>
                  <a:lnTo>
                    <a:pt x="88690" y="65415"/>
                  </a:lnTo>
                  <a:close/>
                </a:path>
              </a:pathLst>
            </a:custGeom>
            <a:solidFill>
              <a:srgbClr val="293A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2"/>
            <p:cNvSpPr txBox="1"/>
            <p:nvPr/>
          </p:nvSpPr>
          <p:spPr>
            <a:xfrm>
              <a:off x="3506299" y="3205927"/>
              <a:ext cx="4482000" cy="18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675">
              <a:noAutofit/>
            </a:bodyPr>
            <a:lstStyle/>
            <a:p>
              <a:pPr indent="0" lvl="0" marL="12697" marR="5080" rtl="0" algn="l">
                <a:lnSpc>
                  <a:spcPct val="1399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B742"/>
                </a:buClr>
                <a:buSzPts val="725"/>
                <a:buFont typeface="Source Sans Pro"/>
                <a:buNone/>
              </a:pPr>
              <a:r>
                <a:rPr b="1" i="0" lang="en-US" sz="2900" u="none" cap="none" strike="noStrike">
                  <a:solidFill>
                    <a:srgbClr val="F2B74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www.fazsentido.org.br  </a:t>
              </a:r>
              <a:r>
                <a:rPr b="0" i="0" lang="en-US" sz="2900" u="none" cap="none" strike="noStrike">
                  <a:solidFill>
                    <a:srgbClr val="54BFD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fazsentidoedu  </a:t>
              </a:r>
              <a:r>
                <a:rPr b="0" i="0" lang="en-US" sz="2900" u="none" cap="none" strike="noStrike">
                  <a:solidFill>
                    <a:srgbClr val="F9756B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contato@fazsentido.org.br</a:t>
              </a:r>
              <a:endParaRPr b="0" i="0" sz="2900" u="none" cap="none" strike="noStrike">
                <a:solidFill>
                  <a:srgbClr val="F9756B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2949495" y="4527006"/>
              <a:ext cx="447000" cy="325800"/>
            </a:xfrm>
            <a:custGeom>
              <a:rect b="b" l="l" r="r" t="t"/>
              <a:pathLst>
                <a:path extrusionOk="0" h="120000" w="120000">
                  <a:moveTo>
                    <a:pt x="118772" y="0"/>
                  </a:moveTo>
                  <a:lnTo>
                    <a:pt x="1223" y="0"/>
                  </a:lnTo>
                  <a:lnTo>
                    <a:pt x="0" y="1679"/>
                  </a:lnTo>
                  <a:lnTo>
                    <a:pt x="0" y="118091"/>
                  </a:lnTo>
                  <a:lnTo>
                    <a:pt x="1223" y="119775"/>
                  </a:lnTo>
                  <a:lnTo>
                    <a:pt x="118772" y="119775"/>
                  </a:lnTo>
                  <a:lnTo>
                    <a:pt x="119996" y="118091"/>
                  </a:lnTo>
                  <a:lnTo>
                    <a:pt x="119996" y="112280"/>
                  </a:lnTo>
                  <a:lnTo>
                    <a:pt x="6579" y="112280"/>
                  </a:lnTo>
                  <a:lnTo>
                    <a:pt x="13170" y="103232"/>
                  </a:lnTo>
                  <a:lnTo>
                    <a:pt x="5461" y="103232"/>
                  </a:lnTo>
                  <a:lnTo>
                    <a:pt x="5461" y="7494"/>
                  </a:lnTo>
                  <a:lnTo>
                    <a:pt x="119996" y="7494"/>
                  </a:lnTo>
                  <a:lnTo>
                    <a:pt x="119996" y="1679"/>
                  </a:lnTo>
                  <a:lnTo>
                    <a:pt x="118772" y="0"/>
                  </a:lnTo>
                  <a:close/>
                </a:path>
                <a:path extrusionOk="0" h="120000" w="120000">
                  <a:moveTo>
                    <a:pt x="80764" y="56870"/>
                  </a:moveTo>
                  <a:lnTo>
                    <a:pt x="76905" y="62152"/>
                  </a:lnTo>
                  <a:lnTo>
                    <a:pt x="113430" y="112280"/>
                  </a:lnTo>
                  <a:lnTo>
                    <a:pt x="119996" y="112280"/>
                  </a:lnTo>
                  <a:lnTo>
                    <a:pt x="119996" y="103232"/>
                  </a:lnTo>
                  <a:lnTo>
                    <a:pt x="114552" y="103232"/>
                  </a:lnTo>
                  <a:lnTo>
                    <a:pt x="80764" y="56870"/>
                  </a:lnTo>
                  <a:close/>
                </a:path>
                <a:path extrusionOk="0" h="120000" w="120000">
                  <a:moveTo>
                    <a:pt x="39245" y="56870"/>
                  </a:moveTo>
                  <a:lnTo>
                    <a:pt x="5461" y="103232"/>
                  </a:lnTo>
                  <a:lnTo>
                    <a:pt x="13170" y="103232"/>
                  </a:lnTo>
                  <a:lnTo>
                    <a:pt x="43094" y="62152"/>
                  </a:lnTo>
                  <a:lnTo>
                    <a:pt x="39245" y="56870"/>
                  </a:lnTo>
                  <a:close/>
                </a:path>
                <a:path extrusionOk="0" h="120000" w="120000">
                  <a:moveTo>
                    <a:pt x="119996" y="7494"/>
                  </a:moveTo>
                  <a:lnTo>
                    <a:pt x="114552" y="7494"/>
                  </a:lnTo>
                  <a:lnTo>
                    <a:pt x="114552" y="103232"/>
                  </a:lnTo>
                  <a:lnTo>
                    <a:pt x="119996" y="103232"/>
                  </a:lnTo>
                  <a:lnTo>
                    <a:pt x="119996" y="7494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2969841" y="4547351"/>
              <a:ext cx="406500" cy="208200"/>
            </a:xfrm>
            <a:custGeom>
              <a:rect b="b" l="l" r="r" t="t"/>
              <a:pathLst>
                <a:path extrusionOk="0" h="120000" w="120000">
                  <a:moveTo>
                    <a:pt x="6063" y="0"/>
                  </a:moveTo>
                  <a:lnTo>
                    <a:pt x="0" y="0"/>
                  </a:lnTo>
                  <a:lnTo>
                    <a:pt x="0" y="4711"/>
                  </a:lnTo>
                  <a:lnTo>
                    <a:pt x="59047" y="119927"/>
                  </a:lnTo>
                  <a:lnTo>
                    <a:pt x="60937" y="119927"/>
                  </a:lnTo>
                  <a:lnTo>
                    <a:pt x="68469" y="105234"/>
                  </a:lnTo>
                  <a:lnTo>
                    <a:pt x="59999" y="105234"/>
                  </a:lnTo>
                  <a:lnTo>
                    <a:pt x="6063" y="0"/>
                  </a:lnTo>
                  <a:close/>
                </a:path>
                <a:path extrusionOk="0" h="120000" w="120000">
                  <a:moveTo>
                    <a:pt x="119999" y="0"/>
                  </a:moveTo>
                  <a:lnTo>
                    <a:pt x="113932" y="0"/>
                  </a:lnTo>
                  <a:lnTo>
                    <a:pt x="59999" y="105234"/>
                  </a:lnTo>
                  <a:lnTo>
                    <a:pt x="68469" y="105234"/>
                  </a:lnTo>
                  <a:lnTo>
                    <a:pt x="119999" y="4711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2912345" y="3258004"/>
              <a:ext cx="484500" cy="431700"/>
            </a:xfrm>
            <a:custGeom>
              <a:rect b="b" l="l" r="r" t="t"/>
              <a:pathLst>
                <a:path extrusionOk="0" h="120000" w="120000">
                  <a:moveTo>
                    <a:pt x="48899" y="97933"/>
                  </a:moveTo>
                  <a:lnTo>
                    <a:pt x="43369" y="97933"/>
                  </a:lnTo>
                  <a:lnTo>
                    <a:pt x="43369" y="103842"/>
                  </a:lnTo>
                  <a:lnTo>
                    <a:pt x="42680" y="107663"/>
                  </a:lnTo>
                  <a:lnTo>
                    <a:pt x="40801" y="110786"/>
                  </a:lnTo>
                  <a:lnTo>
                    <a:pt x="38018" y="112894"/>
                  </a:lnTo>
                  <a:lnTo>
                    <a:pt x="34612" y="113668"/>
                  </a:lnTo>
                  <a:lnTo>
                    <a:pt x="25119" y="113671"/>
                  </a:lnTo>
                  <a:lnTo>
                    <a:pt x="23883" y="115058"/>
                  </a:lnTo>
                  <a:lnTo>
                    <a:pt x="23883" y="118485"/>
                  </a:lnTo>
                  <a:lnTo>
                    <a:pt x="25122" y="119872"/>
                  </a:lnTo>
                  <a:lnTo>
                    <a:pt x="94795" y="119872"/>
                  </a:lnTo>
                  <a:lnTo>
                    <a:pt x="96034" y="118485"/>
                  </a:lnTo>
                  <a:lnTo>
                    <a:pt x="96034" y="115058"/>
                  </a:lnTo>
                  <a:lnTo>
                    <a:pt x="94798" y="113671"/>
                  </a:lnTo>
                  <a:lnTo>
                    <a:pt x="45886" y="113671"/>
                  </a:lnTo>
                  <a:lnTo>
                    <a:pt x="47153" y="111509"/>
                  </a:lnTo>
                  <a:lnTo>
                    <a:pt x="48100" y="109126"/>
                  </a:lnTo>
                  <a:lnTo>
                    <a:pt x="48694" y="106557"/>
                  </a:lnTo>
                  <a:lnTo>
                    <a:pt x="48899" y="103842"/>
                  </a:lnTo>
                  <a:lnTo>
                    <a:pt x="48899" y="97933"/>
                  </a:lnTo>
                  <a:close/>
                </a:path>
                <a:path extrusionOk="0" h="120000" w="120000">
                  <a:moveTo>
                    <a:pt x="76548" y="97933"/>
                  </a:moveTo>
                  <a:lnTo>
                    <a:pt x="71021" y="97933"/>
                  </a:lnTo>
                  <a:lnTo>
                    <a:pt x="71021" y="103842"/>
                  </a:lnTo>
                  <a:lnTo>
                    <a:pt x="71227" y="106557"/>
                  </a:lnTo>
                  <a:lnTo>
                    <a:pt x="71820" y="109126"/>
                  </a:lnTo>
                  <a:lnTo>
                    <a:pt x="72766" y="111509"/>
                  </a:lnTo>
                  <a:lnTo>
                    <a:pt x="74032" y="113671"/>
                  </a:lnTo>
                  <a:lnTo>
                    <a:pt x="94798" y="113671"/>
                  </a:lnTo>
                  <a:lnTo>
                    <a:pt x="85305" y="113668"/>
                  </a:lnTo>
                  <a:lnTo>
                    <a:pt x="81900" y="112894"/>
                  </a:lnTo>
                  <a:lnTo>
                    <a:pt x="79116" y="110786"/>
                  </a:lnTo>
                  <a:lnTo>
                    <a:pt x="77237" y="107663"/>
                  </a:lnTo>
                  <a:lnTo>
                    <a:pt x="76548" y="103842"/>
                  </a:lnTo>
                  <a:lnTo>
                    <a:pt x="76548" y="97933"/>
                  </a:lnTo>
                  <a:close/>
                </a:path>
                <a:path extrusionOk="0" h="120000" w="120000">
                  <a:moveTo>
                    <a:pt x="112680" y="0"/>
                  </a:moveTo>
                  <a:lnTo>
                    <a:pt x="7237" y="0"/>
                  </a:lnTo>
                  <a:lnTo>
                    <a:pt x="4422" y="638"/>
                  </a:lnTo>
                  <a:lnTo>
                    <a:pt x="2121" y="2381"/>
                  </a:lnTo>
                  <a:lnTo>
                    <a:pt x="569" y="4963"/>
                  </a:lnTo>
                  <a:lnTo>
                    <a:pt x="0" y="8124"/>
                  </a:lnTo>
                  <a:lnTo>
                    <a:pt x="0" y="89809"/>
                  </a:lnTo>
                  <a:lnTo>
                    <a:pt x="569" y="92968"/>
                  </a:lnTo>
                  <a:lnTo>
                    <a:pt x="2121" y="95551"/>
                  </a:lnTo>
                  <a:lnTo>
                    <a:pt x="4422" y="97294"/>
                  </a:lnTo>
                  <a:lnTo>
                    <a:pt x="7237" y="97933"/>
                  </a:lnTo>
                  <a:lnTo>
                    <a:pt x="112680" y="97933"/>
                  </a:lnTo>
                  <a:lnTo>
                    <a:pt x="115496" y="97294"/>
                  </a:lnTo>
                  <a:lnTo>
                    <a:pt x="117797" y="95551"/>
                  </a:lnTo>
                  <a:lnTo>
                    <a:pt x="119351" y="92968"/>
                  </a:lnTo>
                  <a:lnTo>
                    <a:pt x="119574" y="91729"/>
                  </a:lnTo>
                  <a:lnTo>
                    <a:pt x="6293" y="91729"/>
                  </a:lnTo>
                  <a:lnTo>
                    <a:pt x="5526" y="90868"/>
                  </a:lnTo>
                  <a:lnTo>
                    <a:pt x="5526" y="73506"/>
                  </a:lnTo>
                  <a:lnTo>
                    <a:pt x="119921" y="73506"/>
                  </a:lnTo>
                  <a:lnTo>
                    <a:pt x="119921" y="67302"/>
                  </a:lnTo>
                  <a:lnTo>
                    <a:pt x="5526" y="67302"/>
                  </a:lnTo>
                  <a:lnTo>
                    <a:pt x="5526" y="7065"/>
                  </a:lnTo>
                  <a:lnTo>
                    <a:pt x="6293" y="6204"/>
                  </a:lnTo>
                  <a:lnTo>
                    <a:pt x="119575" y="6204"/>
                  </a:lnTo>
                  <a:lnTo>
                    <a:pt x="119351" y="4963"/>
                  </a:lnTo>
                  <a:lnTo>
                    <a:pt x="117797" y="2381"/>
                  </a:lnTo>
                  <a:lnTo>
                    <a:pt x="115496" y="638"/>
                  </a:lnTo>
                  <a:lnTo>
                    <a:pt x="112680" y="0"/>
                  </a:lnTo>
                  <a:close/>
                </a:path>
                <a:path extrusionOk="0" h="120000" w="120000">
                  <a:moveTo>
                    <a:pt x="119921" y="73506"/>
                  </a:moveTo>
                  <a:lnTo>
                    <a:pt x="114391" y="73506"/>
                  </a:lnTo>
                  <a:lnTo>
                    <a:pt x="114391" y="90868"/>
                  </a:lnTo>
                  <a:lnTo>
                    <a:pt x="113624" y="91729"/>
                  </a:lnTo>
                  <a:lnTo>
                    <a:pt x="119574" y="91729"/>
                  </a:lnTo>
                  <a:lnTo>
                    <a:pt x="119921" y="89809"/>
                  </a:lnTo>
                  <a:lnTo>
                    <a:pt x="119921" y="73506"/>
                  </a:lnTo>
                  <a:close/>
                </a:path>
                <a:path extrusionOk="0" h="120000" w="120000">
                  <a:moveTo>
                    <a:pt x="119575" y="6204"/>
                  </a:moveTo>
                  <a:lnTo>
                    <a:pt x="113624" y="6204"/>
                  </a:lnTo>
                  <a:lnTo>
                    <a:pt x="114391" y="7065"/>
                  </a:lnTo>
                  <a:lnTo>
                    <a:pt x="114391" y="67302"/>
                  </a:lnTo>
                  <a:lnTo>
                    <a:pt x="119921" y="67302"/>
                  </a:lnTo>
                  <a:lnTo>
                    <a:pt x="119921" y="8124"/>
                  </a:lnTo>
                  <a:lnTo>
                    <a:pt x="119575" y="6204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3142395" y="3543249"/>
              <a:ext cx="24000" cy="24000"/>
            </a:xfrm>
            <a:custGeom>
              <a:rect b="b" l="l" r="r" t="t"/>
              <a:pathLst>
                <a:path extrusionOk="0" h="120000" w="120000">
                  <a:moveTo>
                    <a:pt x="92966" y="0"/>
                  </a:moveTo>
                  <a:lnTo>
                    <a:pt x="26774" y="0"/>
                  </a:lnTo>
                  <a:lnTo>
                    <a:pt x="0" y="26840"/>
                  </a:lnTo>
                  <a:lnTo>
                    <a:pt x="0" y="92970"/>
                  </a:lnTo>
                  <a:lnTo>
                    <a:pt x="26774" y="119811"/>
                  </a:lnTo>
                  <a:lnTo>
                    <a:pt x="92966" y="119811"/>
                  </a:lnTo>
                  <a:lnTo>
                    <a:pt x="119746" y="92970"/>
                  </a:lnTo>
                  <a:lnTo>
                    <a:pt x="119746" y="26840"/>
                  </a:lnTo>
                  <a:lnTo>
                    <a:pt x="92966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2"/>
            <p:cNvSpPr/>
            <p:nvPr/>
          </p:nvSpPr>
          <p:spPr>
            <a:xfrm>
              <a:off x="3074550" y="3330548"/>
              <a:ext cx="103500" cy="102900"/>
            </a:xfrm>
            <a:custGeom>
              <a:rect b="b" l="l" r="r" t="t"/>
              <a:pathLst>
                <a:path extrusionOk="0" h="120000" w="120000">
                  <a:moveTo>
                    <a:pt x="109751" y="0"/>
                  </a:moveTo>
                  <a:lnTo>
                    <a:pt x="101549" y="0"/>
                  </a:lnTo>
                  <a:lnTo>
                    <a:pt x="0" y="102176"/>
                  </a:lnTo>
                  <a:lnTo>
                    <a:pt x="0" y="110428"/>
                  </a:lnTo>
                  <a:lnTo>
                    <a:pt x="7582" y="118058"/>
                  </a:lnTo>
                  <a:lnTo>
                    <a:pt x="10880" y="119332"/>
                  </a:lnTo>
                  <a:lnTo>
                    <a:pt x="17506" y="119332"/>
                  </a:lnTo>
                  <a:lnTo>
                    <a:pt x="20818" y="118058"/>
                  </a:lnTo>
                  <a:lnTo>
                    <a:pt x="119851" y="18414"/>
                  </a:lnTo>
                  <a:lnTo>
                    <a:pt x="119851" y="10162"/>
                  </a:lnTo>
                  <a:lnTo>
                    <a:pt x="109751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3168753" y="3376261"/>
              <a:ext cx="56400" cy="55200"/>
            </a:xfrm>
            <a:custGeom>
              <a:rect b="b" l="l" r="r" t="t"/>
              <a:pathLst>
                <a:path extrusionOk="0" h="120000" w="120000">
                  <a:moveTo>
                    <a:pt x="100261" y="0"/>
                  </a:moveTo>
                  <a:lnTo>
                    <a:pt x="85240" y="0"/>
                  </a:lnTo>
                  <a:lnTo>
                    <a:pt x="0" y="87198"/>
                  </a:lnTo>
                  <a:lnTo>
                    <a:pt x="0" y="102535"/>
                  </a:lnTo>
                  <a:lnTo>
                    <a:pt x="13886" y="116743"/>
                  </a:lnTo>
                  <a:lnTo>
                    <a:pt x="19955" y="119115"/>
                  </a:lnTo>
                  <a:lnTo>
                    <a:pt x="32090" y="119115"/>
                  </a:lnTo>
                  <a:lnTo>
                    <a:pt x="38156" y="116743"/>
                  </a:lnTo>
                  <a:lnTo>
                    <a:pt x="118759" y="34289"/>
                  </a:lnTo>
                  <a:lnTo>
                    <a:pt x="118759" y="18923"/>
                  </a:lnTo>
                  <a:lnTo>
                    <a:pt x="100261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1907586" y="3178380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00192" y="0"/>
                  </a:moveTo>
                  <a:lnTo>
                    <a:pt x="5666" y="86190"/>
                  </a:lnTo>
                  <a:lnTo>
                    <a:pt x="0" y="100320"/>
                  </a:lnTo>
                  <a:lnTo>
                    <a:pt x="327" y="104108"/>
                  </a:lnTo>
                  <a:lnTo>
                    <a:pt x="11993" y="118334"/>
                  </a:lnTo>
                  <a:lnTo>
                    <a:pt x="19330" y="119817"/>
                  </a:lnTo>
                  <a:lnTo>
                    <a:pt x="26773" y="118334"/>
                  </a:lnTo>
                  <a:lnTo>
                    <a:pt x="33421" y="113882"/>
                  </a:lnTo>
                  <a:lnTo>
                    <a:pt x="113861" y="33628"/>
                  </a:lnTo>
                  <a:lnTo>
                    <a:pt x="118320" y="27314"/>
                  </a:lnTo>
                  <a:lnTo>
                    <a:pt x="119805" y="19992"/>
                  </a:lnTo>
                  <a:lnTo>
                    <a:pt x="118320" y="12563"/>
                  </a:lnTo>
                  <a:lnTo>
                    <a:pt x="113861" y="5931"/>
                  </a:lnTo>
                  <a:lnTo>
                    <a:pt x="107530" y="1482"/>
                  </a:lnTo>
                  <a:lnTo>
                    <a:pt x="100192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2"/>
            <p:cNvSpPr/>
            <p:nvPr/>
          </p:nvSpPr>
          <p:spPr>
            <a:xfrm>
              <a:off x="1060376" y="3932632"/>
              <a:ext cx="282600" cy="282000"/>
            </a:xfrm>
            <a:custGeom>
              <a:rect b="b" l="l" r="r" t="t"/>
              <a:pathLst>
                <a:path extrusionOk="0" h="120000" w="120000">
                  <a:moveTo>
                    <a:pt x="19737" y="0"/>
                  </a:moveTo>
                  <a:lnTo>
                    <a:pt x="3094" y="9096"/>
                  </a:lnTo>
                  <a:lnTo>
                    <a:pt x="0" y="20064"/>
                  </a:lnTo>
                  <a:lnTo>
                    <a:pt x="405" y="23853"/>
                  </a:lnTo>
                  <a:lnTo>
                    <a:pt x="85715" y="113886"/>
                  </a:lnTo>
                  <a:lnTo>
                    <a:pt x="99812" y="119821"/>
                  </a:lnTo>
                  <a:lnTo>
                    <a:pt x="107284" y="118337"/>
                  </a:lnTo>
                  <a:lnTo>
                    <a:pt x="113910" y="113886"/>
                  </a:lnTo>
                  <a:lnTo>
                    <a:pt x="118352" y="107572"/>
                  </a:lnTo>
                  <a:lnTo>
                    <a:pt x="119832" y="100251"/>
                  </a:lnTo>
                  <a:lnTo>
                    <a:pt x="118352" y="92824"/>
                  </a:lnTo>
                  <a:lnTo>
                    <a:pt x="113910" y="86194"/>
                  </a:lnTo>
                  <a:lnTo>
                    <a:pt x="33836" y="5934"/>
                  </a:lnTo>
                  <a:lnTo>
                    <a:pt x="27210" y="1483"/>
                  </a:lnTo>
                  <a:lnTo>
                    <a:pt x="1973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2"/>
            <p:cNvSpPr/>
            <p:nvPr/>
          </p:nvSpPr>
          <p:spPr>
            <a:xfrm>
              <a:off x="2660514" y="543790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327" y="23853"/>
                  </a:lnTo>
                  <a:lnTo>
                    <a:pt x="86101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2"/>
                  </a:lnTo>
                  <a:lnTo>
                    <a:pt x="119805" y="100251"/>
                  </a:lnTo>
                  <a:lnTo>
                    <a:pt x="118320" y="92824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2"/>
            <p:cNvSpPr/>
            <p:nvPr/>
          </p:nvSpPr>
          <p:spPr>
            <a:xfrm>
              <a:off x="260969" y="732358"/>
              <a:ext cx="282600" cy="283200"/>
            </a:xfrm>
            <a:custGeom>
              <a:rect b="b" l="l" r="r" t="t"/>
              <a:pathLst>
                <a:path extrusionOk="0" h="120000" w="120000">
                  <a:moveTo>
                    <a:pt x="99812" y="0"/>
                  </a:moveTo>
                  <a:lnTo>
                    <a:pt x="5641" y="85804"/>
                  </a:lnTo>
                  <a:lnTo>
                    <a:pt x="0" y="99870"/>
                  </a:lnTo>
                  <a:lnTo>
                    <a:pt x="326" y="103650"/>
                  </a:lnTo>
                  <a:lnTo>
                    <a:pt x="12265" y="118368"/>
                  </a:lnTo>
                  <a:lnTo>
                    <a:pt x="19737" y="119845"/>
                  </a:lnTo>
                  <a:lnTo>
                    <a:pt x="27210" y="118368"/>
                  </a:lnTo>
                  <a:lnTo>
                    <a:pt x="33836" y="113937"/>
                  </a:lnTo>
                  <a:lnTo>
                    <a:pt x="113910" y="34037"/>
                  </a:lnTo>
                  <a:lnTo>
                    <a:pt x="118352" y="27427"/>
                  </a:lnTo>
                  <a:lnTo>
                    <a:pt x="119832" y="19972"/>
                  </a:lnTo>
                  <a:lnTo>
                    <a:pt x="118352" y="12516"/>
                  </a:lnTo>
                  <a:lnTo>
                    <a:pt x="113910" y="5904"/>
                  </a:lnTo>
                  <a:lnTo>
                    <a:pt x="107284" y="1475"/>
                  </a:lnTo>
                  <a:lnTo>
                    <a:pt x="99812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1108180" y="0"/>
              <a:ext cx="281400" cy="261000"/>
            </a:xfrm>
            <a:custGeom>
              <a:rect b="b" l="l" r="r" t="t"/>
              <a:pathLst>
                <a:path extrusionOk="0" h="120000" w="120000">
                  <a:moveTo>
                    <a:pt x="36248" y="0"/>
                  </a:moveTo>
                  <a:lnTo>
                    <a:pt x="3383" y="0"/>
                  </a:lnTo>
                  <a:lnTo>
                    <a:pt x="3108" y="367"/>
                  </a:lnTo>
                  <a:lnTo>
                    <a:pt x="1345" y="4126"/>
                  </a:lnTo>
                  <a:lnTo>
                    <a:pt x="327" y="8114"/>
                  </a:lnTo>
                  <a:lnTo>
                    <a:pt x="0" y="12216"/>
                  </a:lnTo>
                  <a:lnTo>
                    <a:pt x="327" y="16308"/>
                  </a:lnTo>
                  <a:lnTo>
                    <a:pt x="86101" y="113571"/>
                  </a:lnTo>
                  <a:lnTo>
                    <a:pt x="99768" y="119982"/>
                  </a:lnTo>
                  <a:lnTo>
                    <a:pt x="107213" y="118380"/>
                  </a:lnTo>
                  <a:lnTo>
                    <a:pt x="113861" y="113571"/>
                  </a:lnTo>
                  <a:lnTo>
                    <a:pt x="118320" y="106750"/>
                  </a:lnTo>
                  <a:lnTo>
                    <a:pt x="119805" y="98841"/>
                  </a:lnTo>
                  <a:lnTo>
                    <a:pt x="118320" y="90818"/>
                  </a:lnTo>
                  <a:lnTo>
                    <a:pt x="113861" y="83655"/>
                  </a:lnTo>
                  <a:lnTo>
                    <a:pt x="36248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260970" y="6378653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327" y="23861"/>
                  </a:lnTo>
                  <a:lnTo>
                    <a:pt x="86101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2"/>
                  </a:lnTo>
                  <a:lnTo>
                    <a:pt x="119805" y="100251"/>
                  </a:lnTo>
                  <a:lnTo>
                    <a:pt x="118320" y="92824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1703081" y="6444561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00192" y="0"/>
                  </a:moveTo>
                  <a:lnTo>
                    <a:pt x="5666" y="86190"/>
                  </a:lnTo>
                  <a:lnTo>
                    <a:pt x="0" y="100320"/>
                  </a:lnTo>
                  <a:lnTo>
                    <a:pt x="327" y="104108"/>
                  </a:lnTo>
                  <a:lnTo>
                    <a:pt x="11993" y="118333"/>
                  </a:lnTo>
                  <a:lnTo>
                    <a:pt x="19330" y="119817"/>
                  </a:lnTo>
                  <a:lnTo>
                    <a:pt x="26773" y="118333"/>
                  </a:lnTo>
                  <a:lnTo>
                    <a:pt x="33421" y="113882"/>
                  </a:lnTo>
                  <a:lnTo>
                    <a:pt x="113861" y="33628"/>
                  </a:lnTo>
                  <a:lnTo>
                    <a:pt x="118320" y="27314"/>
                  </a:lnTo>
                  <a:lnTo>
                    <a:pt x="119805" y="19992"/>
                  </a:lnTo>
                  <a:lnTo>
                    <a:pt x="118320" y="12563"/>
                  </a:lnTo>
                  <a:lnTo>
                    <a:pt x="113861" y="5931"/>
                  </a:lnTo>
                  <a:lnTo>
                    <a:pt x="107530" y="1482"/>
                  </a:lnTo>
                  <a:lnTo>
                    <a:pt x="100192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1719022" y="921585"/>
              <a:ext cx="93300" cy="282000"/>
            </a:xfrm>
            <a:custGeom>
              <a:rect b="b" l="l" r="r" t="t"/>
              <a:pathLst>
                <a:path extrusionOk="0" h="120000" w="120000">
                  <a:moveTo>
                    <a:pt x="59755" y="0"/>
                  </a:moveTo>
                  <a:lnTo>
                    <a:pt x="36732" y="1580"/>
                  </a:lnTo>
                  <a:lnTo>
                    <a:pt x="17711" y="5863"/>
                  </a:lnTo>
                  <a:lnTo>
                    <a:pt x="4774" y="12158"/>
                  </a:lnTo>
                  <a:lnTo>
                    <a:pt x="0" y="19778"/>
                  </a:lnTo>
                  <a:lnTo>
                    <a:pt x="0" y="100037"/>
                  </a:lnTo>
                  <a:lnTo>
                    <a:pt x="4774" y="107659"/>
                  </a:lnTo>
                  <a:lnTo>
                    <a:pt x="17711" y="113957"/>
                  </a:lnTo>
                  <a:lnTo>
                    <a:pt x="36732" y="118240"/>
                  </a:lnTo>
                  <a:lnTo>
                    <a:pt x="59755" y="119821"/>
                  </a:lnTo>
                  <a:lnTo>
                    <a:pt x="82768" y="118240"/>
                  </a:lnTo>
                  <a:lnTo>
                    <a:pt x="101783" y="113957"/>
                  </a:lnTo>
                  <a:lnTo>
                    <a:pt x="114720" y="107659"/>
                  </a:lnTo>
                  <a:lnTo>
                    <a:pt x="119494" y="100037"/>
                  </a:lnTo>
                  <a:lnTo>
                    <a:pt x="119494" y="19778"/>
                  </a:lnTo>
                  <a:lnTo>
                    <a:pt x="114720" y="12158"/>
                  </a:lnTo>
                  <a:lnTo>
                    <a:pt x="101783" y="5863"/>
                  </a:lnTo>
                  <a:lnTo>
                    <a:pt x="82768" y="1580"/>
                  </a:lnTo>
                  <a:lnTo>
                    <a:pt x="59755" y="0"/>
                  </a:lnTo>
                  <a:close/>
                </a:path>
              </a:pathLst>
            </a:custGeom>
            <a:solidFill>
              <a:srgbClr val="B56DA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636766" y="6990157"/>
              <a:ext cx="188700" cy="188700"/>
            </a:xfrm>
            <a:custGeom>
              <a:rect b="b" l="l" r="r" t="t"/>
              <a:pathLst>
                <a:path extrusionOk="0" h="120000" w="120000">
                  <a:moveTo>
                    <a:pt x="59991" y="0"/>
                  </a:moveTo>
                  <a:lnTo>
                    <a:pt x="36640" y="4714"/>
                  </a:lnTo>
                  <a:lnTo>
                    <a:pt x="17571" y="17571"/>
                  </a:lnTo>
                  <a:lnTo>
                    <a:pt x="4714" y="36640"/>
                  </a:lnTo>
                  <a:lnTo>
                    <a:pt x="0" y="59991"/>
                  </a:lnTo>
                  <a:lnTo>
                    <a:pt x="4714" y="83342"/>
                  </a:lnTo>
                  <a:lnTo>
                    <a:pt x="17571" y="102411"/>
                  </a:lnTo>
                  <a:lnTo>
                    <a:pt x="36640" y="115268"/>
                  </a:lnTo>
                  <a:lnTo>
                    <a:pt x="59991" y="119983"/>
                  </a:lnTo>
                  <a:lnTo>
                    <a:pt x="83342" y="115268"/>
                  </a:lnTo>
                  <a:lnTo>
                    <a:pt x="102412" y="102411"/>
                  </a:lnTo>
                  <a:lnTo>
                    <a:pt x="115269" y="83342"/>
                  </a:lnTo>
                  <a:lnTo>
                    <a:pt x="119984" y="59991"/>
                  </a:lnTo>
                  <a:lnTo>
                    <a:pt x="115269" y="36640"/>
                  </a:lnTo>
                  <a:lnTo>
                    <a:pt x="102412" y="17571"/>
                  </a:lnTo>
                  <a:lnTo>
                    <a:pt x="83342" y="4714"/>
                  </a:lnTo>
                  <a:lnTo>
                    <a:pt x="59991" y="0"/>
                  </a:lnTo>
                  <a:close/>
                </a:path>
              </a:pathLst>
            </a:custGeom>
            <a:solidFill>
              <a:srgbClr val="B56DA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1" y="2498442"/>
              <a:ext cx="92700" cy="188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895"/>
                  </a:lnTo>
                  <a:lnTo>
                    <a:pt x="45021" y="115411"/>
                  </a:lnTo>
                  <a:lnTo>
                    <a:pt x="83813" y="102510"/>
                  </a:lnTo>
                  <a:lnTo>
                    <a:pt x="109967" y="83377"/>
                  </a:lnTo>
                  <a:lnTo>
                    <a:pt x="119558" y="59947"/>
                  </a:lnTo>
                  <a:lnTo>
                    <a:pt x="109967" y="36517"/>
                  </a:lnTo>
                  <a:lnTo>
                    <a:pt x="83813" y="17383"/>
                  </a:lnTo>
                  <a:lnTo>
                    <a:pt x="45021" y="4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6DA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2"/>
            <p:cNvSpPr/>
            <p:nvPr/>
          </p:nvSpPr>
          <p:spPr>
            <a:xfrm>
              <a:off x="2190432" y="4121195"/>
              <a:ext cx="279900" cy="282000"/>
            </a:xfrm>
            <a:custGeom>
              <a:rect b="b" l="l" r="r" t="t"/>
              <a:pathLst>
                <a:path extrusionOk="0" h="120000" w="120000">
                  <a:moveTo>
                    <a:pt x="100078" y="0"/>
                  </a:moveTo>
                  <a:lnTo>
                    <a:pt x="5692" y="85627"/>
                  </a:lnTo>
                  <a:lnTo>
                    <a:pt x="0" y="99756"/>
                  </a:lnTo>
                  <a:lnTo>
                    <a:pt x="320" y="103554"/>
                  </a:lnTo>
                  <a:lnTo>
                    <a:pt x="11477" y="118337"/>
                  </a:lnTo>
                  <a:lnTo>
                    <a:pt x="18848" y="119821"/>
                  </a:lnTo>
                  <a:lnTo>
                    <a:pt x="26325" y="118337"/>
                  </a:lnTo>
                  <a:lnTo>
                    <a:pt x="33001" y="113886"/>
                  </a:lnTo>
                  <a:lnTo>
                    <a:pt x="113806" y="33626"/>
                  </a:lnTo>
                  <a:lnTo>
                    <a:pt x="118288" y="27313"/>
                  </a:lnTo>
                  <a:lnTo>
                    <a:pt x="119782" y="19993"/>
                  </a:lnTo>
                  <a:lnTo>
                    <a:pt x="118288" y="12567"/>
                  </a:lnTo>
                  <a:lnTo>
                    <a:pt x="113806" y="5934"/>
                  </a:lnTo>
                  <a:lnTo>
                    <a:pt x="107449" y="1483"/>
                  </a:lnTo>
                  <a:lnTo>
                    <a:pt x="100078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2"/>
            <p:cNvSpPr/>
            <p:nvPr/>
          </p:nvSpPr>
          <p:spPr>
            <a:xfrm>
              <a:off x="2566231" y="6379321"/>
              <a:ext cx="93300" cy="282000"/>
            </a:xfrm>
            <a:custGeom>
              <a:rect b="b" l="l" r="r" t="t"/>
              <a:pathLst>
                <a:path extrusionOk="0" h="120000" w="120000">
                  <a:moveTo>
                    <a:pt x="59755" y="0"/>
                  </a:moveTo>
                  <a:lnTo>
                    <a:pt x="36732" y="1580"/>
                  </a:lnTo>
                  <a:lnTo>
                    <a:pt x="17711" y="5863"/>
                  </a:lnTo>
                  <a:lnTo>
                    <a:pt x="4774" y="12158"/>
                  </a:lnTo>
                  <a:lnTo>
                    <a:pt x="0" y="19778"/>
                  </a:lnTo>
                  <a:lnTo>
                    <a:pt x="0" y="100037"/>
                  </a:lnTo>
                  <a:lnTo>
                    <a:pt x="4774" y="107659"/>
                  </a:lnTo>
                  <a:lnTo>
                    <a:pt x="17711" y="113957"/>
                  </a:lnTo>
                  <a:lnTo>
                    <a:pt x="36732" y="118240"/>
                  </a:lnTo>
                  <a:lnTo>
                    <a:pt x="59755" y="119821"/>
                  </a:lnTo>
                  <a:lnTo>
                    <a:pt x="82768" y="118240"/>
                  </a:lnTo>
                  <a:lnTo>
                    <a:pt x="101783" y="113957"/>
                  </a:lnTo>
                  <a:lnTo>
                    <a:pt x="114720" y="107659"/>
                  </a:lnTo>
                  <a:lnTo>
                    <a:pt x="119494" y="100037"/>
                  </a:lnTo>
                  <a:lnTo>
                    <a:pt x="119494" y="19778"/>
                  </a:lnTo>
                  <a:lnTo>
                    <a:pt x="114720" y="12158"/>
                  </a:lnTo>
                  <a:lnTo>
                    <a:pt x="101783" y="5863"/>
                  </a:lnTo>
                  <a:lnTo>
                    <a:pt x="82768" y="1580"/>
                  </a:lnTo>
                  <a:lnTo>
                    <a:pt x="59755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2"/>
            <p:cNvSpPr/>
            <p:nvPr/>
          </p:nvSpPr>
          <p:spPr>
            <a:xfrm>
              <a:off x="825334" y="1110143"/>
              <a:ext cx="282000" cy="93300"/>
            </a:xfrm>
            <a:custGeom>
              <a:rect b="b" l="l" r="r" t="t"/>
              <a:pathLst>
                <a:path extrusionOk="0" h="120000" w="120000">
                  <a:moveTo>
                    <a:pt x="100037" y="0"/>
                  </a:moveTo>
                  <a:lnTo>
                    <a:pt x="19783" y="0"/>
                  </a:lnTo>
                  <a:lnTo>
                    <a:pt x="12161" y="4774"/>
                  </a:lnTo>
                  <a:lnTo>
                    <a:pt x="5863" y="17711"/>
                  </a:lnTo>
                  <a:lnTo>
                    <a:pt x="1580" y="36732"/>
                  </a:lnTo>
                  <a:lnTo>
                    <a:pt x="0" y="59755"/>
                  </a:lnTo>
                  <a:lnTo>
                    <a:pt x="1580" y="82777"/>
                  </a:lnTo>
                  <a:lnTo>
                    <a:pt x="5863" y="101798"/>
                  </a:lnTo>
                  <a:lnTo>
                    <a:pt x="12161" y="114735"/>
                  </a:lnTo>
                  <a:lnTo>
                    <a:pt x="19783" y="119511"/>
                  </a:lnTo>
                  <a:lnTo>
                    <a:pt x="100037" y="119511"/>
                  </a:lnTo>
                  <a:lnTo>
                    <a:pt x="107659" y="114735"/>
                  </a:lnTo>
                  <a:lnTo>
                    <a:pt x="113957" y="101798"/>
                  </a:lnTo>
                  <a:lnTo>
                    <a:pt x="118240" y="82777"/>
                  </a:lnTo>
                  <a:lnTo>
                    <a:pt x="119821" y="59755"/>
                  </a:lnTo>
                  <a:lnTo>
                    <a:pt x="118240" y="36732"/>
                  </a:lnTo>
                  <a:lnTo>
                    <a:pt x="113957" y="17711"/>
                  </a:lnTo>
                  <a:lnTo>
                    <a:pt x="107659" y="4774"/>
                  </a:lnTo>
                  <a:lnTo>
                    <a:pt x="100037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2"/>
            <p:cNvSpPr/>
            <p:nvPr/>
          </p:nvSpPr>
          <p:spPr>
            <a:xfrm>
              <a:off x="1" y="7320146"/>
              <a:ext cx="259200" cy="240000"/>
            </a:xfrm>
            <a:custGeom>
              <a:rect b="b" l="l" r="r" t="t"/>
              <a:pathLst>
                <a:path extrusionOk="0" h="120000" w="120000">
                  <a:moveTo>
                    <a:pt x="11317" y="0"/>
                  </a:moveTo>
                  <a:lnTo>
                    <a:pt x="3235" y="1742"/>
                  </a:lnTo>
                  <a:lnTo>
                    <a:pt x="0" y="4087"/>
                  </a:lnTo>
                  <a:lnTo>
                    <a:pt x="0" y="43793"/>
                  </a:lnTo>
                  <a:lnTo>
                    <a:pt x="70518" y="119914"/>
                  </a:lnTo>
                  <a:lnTo>
                    <a:pt x="119547" y="119914"/>
                  </a:lnTo>
                  <a:lnTo>
                    <a:pt x="119951" y="117758"/>
                  </a:lnTo>
                  <a:lnTo>
                    <a:pt x="118338" y="109034"/>
                  </a:lnTo>
                  <a:lnTo>
                    <a:pt x="113497" y="101244"/>
                  </a:lnTo>
                  <a:lnTo>
                    <a:pt x="26155" y="6971"/>
                  </a:lnTo>
                  <a:lnTo>
                    <a:pt x="19284" y="1742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2"/>
            <p:cNvSpPr/>
            <p:nvPr/>
          </p:nvSpPr>
          <p:spPr>
            <a:xfrm>
              <a:off x="825334" y="6190750"/>
              <a:ext cx="282000" cy="93300"/>
            </a:xfrm>
            <a:custGeom>
              <a:rect b="b" l="l" r="r" t="t"/>
              <a:pathLst>
                <a:path extrusionOk="0" h="120000" w="120000">
                  <a:moveTo>
                    <a:pt x="100037" y="0"/>
                  </a:moveTo>
                  <a:lnTo>
                    <a:pt x="19783" y="0"/>
                  </a:lnTo>
                  <a:lnTo>
                    <a:pt x="12161" y="4774"/>
                  </a:lnTo>
                  <a:lnTo>
                    <a:pt x="5863" y="17711"/>
                  </a:lnTo>
                  <a:lnTo>
                    <a:pt x="1580" y="36732"/>
                  </a:lnTo>
                  <a:lnTo>
                    <a:pt x="0" y="59753"/>
                  </a:lnTo>
                  <a:lnTo>
                    <a:pt x="1580" y="83492"/>
                  </a:lnTo>
                  <a:lnTo>
                    <a:pt x="5863" y="102434"/>
                  </a:lnTo>
                  <a:lnTo>
                    <a:pt x="12161" y="114973"/>
                  </a:lnTo>
                  <a:lnTo>
                    <a:pt x="19783" y="119508"/>
                  </a:lnTo>
                  <a:lnTo>
                    <a:pt x="100037" y="119508"/>
                  </a:lnTo>
                  <a:lnTo>
                    <a:pt x="107659" y="114734"/>
                  </a:lnTo>
                  <a:lnTo>
                    <a:pt x="113957" y="101797"/>
                  </a:lnTo>
                  <a:lnTo>
                    <a:pt x="118240" y="82776"/>
                  </a:lnTo>
                  <a:lnTo>
                    <a:pt x="119821" y="59753"/>
                  </a:lnTo>
                  <a:lnTo>
                    <a:pt x="118240" y="36732"/>
                  </a:lnTo>
                  <a:lnTo>
                    <a:pt x="113957" y="17711"/>
                  </a:lnTo>
                  <a:lnTo>
                    <a:pt x="107659" y="4774"/>
                  </a:lnTo>
                  <a:lnTo>
                    <a:pt x="100037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636766" y="4825654"/>
              <a:ext cx="188700" cy="188700"/>
            </a:xfrm>
            <a:custGeom>
              <a:rect b="b" l="l" r="r" t="t"/>
              <a:pathLst>
                <a:path extrusionOk="0" h="120000" w="120000">
                  <a:moveTo>
                    <a:pt x="59991" y="0"/>
                  </a:moveTo>
                  <a:lnTo>
                    <a:pt x="36640" y="4714"/>
                  </a:lnTo>
                  <a:lnTo>
                    <a:pt x="17571" y="17571"/>
                  </a:lnTo>
                  <a:lnTo>
                    <a:pt x="4714" y="36640"/>
                  </a:lnTo>
                  <a:lnTo>
                    <a:pt x="0" y="59991"/>
                  </a:lnTo>
                  <a:lnTo>
                    <a:pt x="4714" y="83342"/>
                  </a:lnTo>
                  <a:lnTo>
                    <a:pt x="17571" y="102411"/>
                  </a:lnTo>
                  <a:lnTo>
                    <a:pt x="36640" y="115268"/>
                  </a:lnTo>
                  <a:lnTo>
                    <a:pt x="59991" y="119983"/>
                  </a:lnTo>
                  <a:lnTo>
                    <a:pt x="83342" y="115268"/>
                  </a:lnTo>
                  <a:lnTo>
                    <a:pt x="102412" y="102411"/>
                  </a:lnTo>
                  <a:lnTo>
                    <a:pt x="115269" y="83342"/>
                  </a:lnTo>
                  <a:lnTo>
                    <a:pt x="119984" y="59991"/>
                  </a:lnTo>
                  <a:lnTo>
                    <a:pt x="115269" y="36640"/>
                  </a:lnTo>
                  <a:lnTo>
                    <a:pt x="102412" y="17571"/>
                  </a:lnTo>
                  <a:lnTo>
                    <a:pt x="83342" y="4714"/>
                  </a:lnTo>
                  <a:lnTo>
                    <a:pt x="59991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1343221" y="2991801"/>
              <a:ext cx="282000" cy="93300"/>
            </a:xfrm>
            <a:custGeom>
              <a:rect b="b" l="l" r="r" t="t"/>
              <a:pathLst>
                <a:path extrusionOk="0" h="120000" w="120000">
                  <a:moveTo>
                    <a:pt x="100037" y="0"/>
                  </a:moveTo>
                  <a:lnTo>
                    <a:pt x="19783" y="0"/>
                  </a:lnTo>
                  <a:lnTo>
                    <a:pt x="12161" y="4774"/>
                  </a:lnTo>
                  <a:lnTo>
                    <a:pt x="5863" y="17711"/>
                  </a:lnTo>
                  <a:lnTo>
                    <a:pt x="1580" y="36732"/>
                  </a:lnTo>
                  <a:lnTo>
                    <a:pt x="0" y="59755"/>
                  </a:lnTo>
                  <a:lnTo>
                    <a:pt x="1500" y="82777"/>
                  </a:lnTo>
                  <a:lnTo>
                    <a:pt x="5650" y="101798"/>
                  </a:lnTo>
                  <a:lnTo>
                    <a:pt x="11921" y="114735"/>
                  </a:lnTo>
                  <a:lnTo>
                    <a:pt x="19783" y="119511"/>
                  </a:lnTo>
                  <a:lnTo>
                    <a:pt x="100037" y="119511"/>
                  </a:lnTo>
                  <a:lnTo>
                    <a:pt x="107659" y="114735"/>
                  </a:lnTo>
                  <a:lnTo>
                    <a:pt x="113957" y="101798"/>
                  </a:lnTo>
                  <a:lnTo>
                    <a:pt x="118240" y="82777"/>
                  </a:lnTo>
                  <a:lnTo>
                    <a:pt x="119821" y="59755"/>
                  </a:lnTo>
                  <a:lnTo>
                    <a:pt x="118240" y="36732"/>
                  </a:lnTo>
                  <a:lnTo>
                    <a:pt x="113957" y="17711"/>
                  </a:lnTo>
                  <a:lnTo>
                    <a:pt x="107659" y="4774"/>
                  </a:lnTo>
                  <a:lnTo>
                    <a:pt x="100037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2"/>
            <p:cNvSpPr/>
            <p:nvPr/>
          </p:nvSpPr>
          <p:spPr>
            <a:xfrm>
              <a:off x="2212483" y="2090536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406" y="23853"/>
                  </a:lnTo>
                  <a:lnTo>
                    <a:pt x="86101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2"/>
                  </a:lnTo>
                  <a:lnTo>
                    <a:pt x="119805" y="100251"/>
                  </a:lnTo>
                  <a:lnTo>
                    <a:pt x="118320" y="92824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2"/>
            <p:cNvSpPr/>
            <p:nvPr/>
          </p:nvSpPr>
          <p:spPr>
            <a:xfrm>
              <a:off x="1779492" y="5478047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327" y="23773"/>
                  </a:lnTo>
                  <a:lnTo>
                    <a:pt x="86101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3"/>
                  </a:lnTo>
                  <a:lnTo>
                    <a:pt x="119805" y="100253"/>
                  </a:lnTo>
                  <a:lnTo>
                    <a:pt x="118320" y="92826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1012566" y="2379634"/>
              <a:ext cx="188700" cy="188700"/>
            </a:xfrm>
            <a:custGeom>
              <a:rect b="b" l="l" r="r" t="t"/>
              <a:pathLst>
                <a:path extrusionOk="0" h="120000" w="120000">
                  <a:moveTo>
                    <a:pt x="59991" y="0"/>
                  </a:moveTo>
                  <a:lnTo>
                    <a:pt x="36640" y="4714"/>
                  </a:lnTo>
                  <a:lnTo>
                    <a:pt x="17571" y="17571"/>
                  </a:lnTo>
                  <a:lnTo>
                    <a:pt x="4714" y="36640"/>
                  </a:lnTo>
                  <a:lnTo>
                    <a:pt x="0" y="59991"/>
                  </a:lnTo>
                  <a:lnTo>
                    <a:pt x="4714" y="83342"/>
                  </a:lnTo>
                  <a:lnTo>
                    <a:pt x="17571" y="102412"/>
                  </a:lnTo>
                  <a:lnTo>
                    <a:pt x="36640" y="115269"/>
                  </a:lnTo>
                  <a:lnTo>
                    <a:pt x="59991" y="119984"/>
                  </a:lnTo>
                  <a:lnTo>
                    <a:pt x="83342" y="115269"/>
                  </a:lnTo>
                  <a:lnTo>
                    <a:pt x="102412" y="102412"/>
                  </a:lnTo>
                  <a:lnTo>
                    <a:pt x="115269" y="83342"/>
                  </a:lnTo>
                  <a:lnTo>
                    <a:pt x="119984" y="59991"/>
                  </a:lnTo>
                  <a:lnTo>
                    <a:pt x="115269" y="36640"/>
                  </a:lnTo>
                  <a:lnTo>
                    <a:pt x="102412" y="17571"/>
                  </a:lnTo>
                  <a:lnTo>
                    <a:pt x="83342" y="4714"/>
                  </a:lnTo>
                  <a:lnTo>
                    <a:pt x="59991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2"/>
            <p:cNvSpPr/>
            <p:nvPr/>
          </p:nvSpPr>
          <p:spPr>
            <a:xfrm>
              <a:off x="4798710" y="1367669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00193" y="0"/>
                  </a:moveTo>
                  <a:lnTo>
                    <a:pt x="5666" y="86190"/>
                  </a:lnTo>
                  <a:lnTo>
                    <a:pt x="0" y="100320"/>
                  </a:lnTo>
                  <a:lnTo>
                    <a:pt x="327" y="104108"/>
                  </a:lnTo>
                  <a:lnTo>
                    <a:pt x="11993" y="118334"/>
                  </a:lnTo>
                  <a:lnTo>
                    <a:pt x="19330" y="119817"/>
                  </a:lnTo>
                  <a:lnTo>
                    <a:pt x="26773" y="118334"/>
                  </a:lnTo>
                  <a:lnTo>
                    <a:pt x="33421" y="113882"/>
                  </a:lnTo>
                  <a:lnTo>
                    <a:pt x="113861" y="33628"/>
                  </a:lnTo>
                  <a:lnTo>
                    <a:pt x="118320" y="27314"/>
                  </a:lnTo>
                  <a:lnTo>
                    <a:pt x="119806" y="19992"/>
                  </a:lnTo>
                  <a:lnTo>
                    <a:pt x="118320" y="12563"/>
                  </a:lnTo>
                  <a:lnTo>
                    <a:pt x="113861" y="5931"/>
                  </a:lnTo>
                  <a:lnTo>
                    <a:pt x="107531" y="1482"/>
                  </a:lnTo>
                  <a:lnTo>
                    <a:pt x="100193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3951500" y="2121921"/>
              <a:ext cx="282600" cy="282000"/>
            </a:xfrm>
            <a:custGeom>
              <a:rect b="b" l="l" r="r" t="t"/>
              <a:pathLst>
                <a:path extrusionOk="0" h="120000" w="120000">
                  <a:moveTo>
                    <a:pt x="19737" y="0"/>
                  </a:moveTo>
                  <a:lnTo>
                    <a:pt x="3094" y="9096"/>
                  </a:lnTo>
                  <a:lnTo>
                    <a:pt x="0" y="20064"/>
                  </a:lnTo>
                  <a:lnTo>
                    <a:pt x="405" y="23853"/>
                  </a:lnTo>
                  <a:lnTo>
                    <a:pt x="85715" y="113886"/>
                  </a:lnTo>
                  <a:lnTo>
                    <a:pt x="99812" y="119821"/>
                  </a:lnTo>
                  <a:lnTo>
                    <a:pt x="107284" y="118337"/>
                  </a:lnTo>
                  <a:lnTo>
                    <a:pt x="113910" y="113886"/>
                  </a:lnTo>
                  <a:lnTo>
                    <a:pt x="118352" y="107572"/>
                  </a:lnTo>
                  <a:lnTo>
                    <a:pt x="119832" y="100251"/>
                  </a:lnTo>
                  <a:lnTo>
                    <a:pt x="118352" y="92824"/>
                  </a:lnTo>
                  <a:lnTo>
                    <a:pt x="113910" y="86194"/>
                  </a:lnTo>
                  <a:lnTo>
                    <a:pt x="33836" y="5934"/>
                  </a:lnTo>
                  <a:lnTo>
                    <a:pt x="27210" y="1483"/>
                  </a:lnTo>
                  <a:lnTo>
                    <a:pt x="19737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2"/>
            <p:cNvSpPr/>
            <p:nvPr/>
          </p:nvSpPr>
          <p:spPr>
            <a:xfrm>
              <a:off x="11340002" y="6697671"/>
              <a:ext cx="282600" cy="283200"/>
            </a:xfrm>
            <a:custGeom>
              <a:rect b="b" l="l" r="r" t="t"/>
              <a:pathLst>
                <a:path extrusionOk="0" h="120000" w="120000">
                  <a:moveTo>
                    <a:pt x="99812" y="0"/>
                  </a:moveTo>
                  <a:lnTo>
                    <a:pt x="5641" y="85804"/>
                  </a:lnTo>
                  <a:lnTo>
                    <a:pt x="0" y="99870"/>
                  </a:lnTo>
                  <a:lnTo>
                    <a:pt x="326" y="103650"/>
                  </a:lnTo>
                  <a:lnTo>
                    <a:pt x="12265" y="118368"/>
                  </a:lnTo>
                  <a:lnTo>
                    <a:pt x="19737" y="119845"/>
                  </a:lnTo>
                  <a:lnTo>
                    <a:pt x="27210" y="118368"/>
                  </a:lnTo>
                  <a:lnTo>
                    <a:pt x="33836" y="113937"/>
                  </a:lnTo>
                  <a:lnTo>
                    <a:pt x="113910" y="34037"/>
                  </a:lnTo>
                  <a:lnTo>
                    <a:pt x="118352" y="27427"/>
                  </a:lnTo>
                  <a:lnTo>
                    <a:pt x="119832" y="19972"/>
                  </a:lnTo>
                  <a:lnTo>
                    <a:pt x="118352" y="12516"/>
                  </a:lnTo>
                  <a:lnTo>
                    <a:pt x="113910" y="5904"/>
                  </a:lnTo>
                  <a:lnTo>
                    <a:pt x="107284" y="1475"/>
                  </a:lnTo>
                  <a:lnTo>
                    <a:pt x="99812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6945405" y="5280198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327" y="23853"/>
                  </a:lnTo>
                  <a:lnTo>
                    <a:pt x="86102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2"/>
                  </a:lnTo>
                  <a:lnTo>
                    <a:pt x="119806" y="100251"/>
                  </a:lnTo>
                  <a:lnTo>
                    <a:pt x="118320" y="92824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2B7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2"/>
            <p:cNvSpPr/>
            <p:nvPr/>
          </p:nvSpPr>
          <p:spPr>
            <a:xfrm>
              <a:off x="5081556" y="2310484"/>
              <a:ext cx="279900" cy="282000"/>
            </a:xfrm>
            <a:custGeom>
              <a:rect b="b" l="l" r="r" t="t"/>
              <a:pathLst>
                <a:path extrusionOk="0" h="120000" w="120000">
                  <a:moveTo>
                    <a:pt x="100078" y="0"/>
                  </a:moveTo>
                  <a:lnTo>
                    <a:pt x="5692" y="85627"/>
                  </a:lnTo>
                  <a:lnTo>
                    <a:pt x="0" y="99756"/>
                  </a:lnTo>
                  <a:lnTo>
                    <a:pt x="320" y="103554"/>
                  </a:lnTo>
                  <a:lnTo>
                    <a:pt x="11477" y="118337"/>
                  </a:lnTo>
                  <a:lnTo>
                    <a:pt x="18848" y="119821"/>
                  </a:lnTo>
                  <a:lnTo>
                    <a:pt x="26325" y="118337"/>
                  </a:lnTo>
                  <a:lnTo>
                    <a:pt x="33001" y="113886"/>
                  </a:lnTo>
                  <a:lnTo>
                    <a:pt x="113806" y="33626"/>
                  </a:lnTo>
                  <a:lnTo>
                    <a:pt x="118288" y="27313"/>
                  </a:lnTo>
                  <a:lnTo>
                    <a:pt x="119782" y="19993"/>
                  </a:lnTo>
                  <a:lnTo>
                    <a:pt x="118288" y="12567"/>
                  </a:lnTo>
                  <a:lnTo>
                    <a:pt x="113806" y="5934"/>
                  </a:lnTo>
                  <a:lnTo>
                    <a:pt x="107449" y="1483"/>
                  </a:lnTo>
                  <a:lnTo>
                    <a:pt x="100078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2"/>
            <p:cNvSpPr/>
            <p:nvPr/>
          </p:nvSpPr>
          <p:spPr>
            <a:xfrm>
              <a:off x="12502102" y="6667175"/>
              <a:ext cx="93300" cy="282000"/>
            </a:xfrm>
            <a:custGeom>
              <a:rect b="b" l="l" r="r" t="t"/>
              <a:pathLst>
                <a:path extrusionOk="0" h="120000" w="120000">
                  <a:moveTo>
                    <a:pt x="59755" y="0"/>
                  </a:moveTo>
                  <a:lnTo>
                    <a:pt x="36732" y="1580"/>
                  </a:lnTo>
                  <a:lnTo>
                    <a:pt x="17711" y="5863"/>
                  </a:lnTo>
                  <a:lnTo>
                    <a:pt x="4774" y="12158"/>
                  </a:lnTo>
                  <a:lnTo>
                    <a:pt x="0" y="19778"/>
                  </a:lnTo>
                  <a:lnTo>
                    <a:pt x="0" y="100037"/>
                  </a:lnTo>
                  <a:lnTo>
                    <a:pt x="4774" y="107659"/>
                  </a:lnTo>
                  <a:lnTo>
                    <a:pt x="17711" y="113957"/>
                  </a:lnTo>
                  <a:lnTo>
                    <a:pt x="36732" y="118240"/>
                  </a:lnTo>
                  <a:lnTo>
                    <a:pt x="59755" y="119821"/>
                  </a:lnTo>
                  <a:lnTo>
                    <a:pt x="82767" y="118240"/>
                  </a:lnTo>
                  <a:lnTo>
                    <a:pt x="101782" y="113957"/>
                  </a:lnTo>
                  <a:lnTo>
                    <a:pt x="114718" y="107659"/>
                  </a:lnTo>
                  <a:lnTo>
                    <a:pt x="119493" y="100037"/>
                  </a:lnTo>
                  <a:lnTo>
                    <a:pt x="119493" y="19778"/>
                  </a:lnTo>
                  <a:lnTo>
                    <a:pt x="114718" y="12158"/>
                  </a:lnTo>
                  <a:lnTo>
                    <a:pt x="101782" y="5863"/>
                  </a:lnTo>
                  <a:lnTo>
                    <a:pt x="82767" y="1580"/>
                  </a:lnTo>
                  <a:lnTo>
                    <a:pt x="59755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4234346" y="5328000"/>
              <a:ext cx="282000" cy="93300"/>
            </a:xfrm>
            <a:custGeom>
              <a:rect b="b" l="l" r="r" t="t"/>
              <a:pathLst>
                <a:path extrusionOk="0" h="120000" w="120000">
                  <a:moveTo>
                    <a:pt x="100037" y="0"/>
                  </a:moveTo>
                  <a:lnTo>
                    <a:pt x="19783" y="0"/>
                  </a:lnTo>
                  <a:lnTo>
                    <a:pt x="12161" y="4774"/>
                  </a:lnTo>
                  <a:lnTo>
                    <a:pt x="5863" y="17711"/>
                  </a:lnTo>
                  <a:lnTo>
                    <a:pt x="1580" y="36732"/>
                  </a:lnTo>
                  <a:lnTo>
                    <a:pt x="0" y="59753"/>
                  </a:lnTo>
                  <a:lnTo>
                    <a:pt x="1580" y="82776"/>
                  </a:lnTo>
                  <a:lnTo>
                    <a:pt x="5863" y="101797"/>
                  </a:lnTo>
                  <a:lnTo>
                    <a:pt x="12161" y="114734"/>
                  </a:lnTo>
                  <a:lnTo>
                    <a:pt x="19783" y="119508"/>
                  </a:lnTo>
                  <a:lnTo>
                    <a:pt x="100037" y="119508"/>
                  </a:lnTo>
                  <a:lnTo>
                    <a:pt x="107660" y="114734"/>
                  </a:lnTo>
                  <a:lnTo>
                    <a:pt x="113957" y="101797"/>
                  </a:lnTo>
                  <a:lnTo>
                    <a:pt x="118240" y="82776"/>
                  </a:lnTo>
                  <a:lnTo>
                    <a:pt x="119821" y="59753"/>
                  </a:lnTo>
                  <a:lnTo>
                    <a:pt x="118240" y="36732"/>
                  </a:lnTo>
                  <a:lnTo>
                    <a:pt x="113957" y="17711"/>
                  </a:lnTo>
                  <a:lnTo>
                    <a:pt x="107660" y="4774"/>
                  </a:lnTo>
                  <a:lnTo>
                    <a:pt x="100037" y="0"/>
                  </a:lnTo>
                  <a:close/>
                </a:path>
              </a:pathLst>
            </a:custGeom>
            <a:solidFill>
              <a:srgbClr val="54BF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4234346" y="1181090"/>
              <a:ext cx="282000" cy="93300"/>
            </a:xfrm>
            <a:custGeom>
              <a:rect b="b" l="l" r="r" t="t"/>
              <a:pathLst>
                <a:path extrusionOk="0" h="120000" w="120000">
                  <a:moveTo>
                    <a:pt x="100037" y="0"/>
                  </a:moveTo>
                  <a:lnTo>
                    <a:pt x="19783" y="0"/>
                  </a:lnTo>
                  <a:lnTo>
                    <a:pt x="12161" y="4774"/>
                  </a:lnTo>
                  <a:lnTo>
                    <a:pt x="5863" y="17711"/>
                  </a:lnTo>
                  <a:lnTo>
                    <a:pt x="1580" y="36732"/>
                  </a:lnTo>
                  <a:lnTo>
                    <a:pt x="0" y="59755"/>
                  </a:lnTo>
                  <a:lnTo>
                    <a:pt x="1500" y="82777"/>
                  </a:lnTo>
                  <a:lnTo>
                    <a:pt x="5651" y="101798"/>
                  </a:lnTo>
                  <a:lnTo>
                    <a:pt x="11921" y="114735"/>
                  </a:lnTo>
                  <a:lnTo>
                    <a:pt x="19783" y="119511"/>
                  </a:lnTo>
                  <a:lnTo>
                    <a:pt x="100037" y="119511"/>
                  </a:lnTo>
                  <a:lnTo>
                    <a:pt x="107660" y="114735"/>
                  </a:lnTo>
                  <a:lnTo>
                    <a:pt x="113957" y="101798"/>
                  </a:lnTo>
                  <a:lnTo>
                    <a:pt x="118240" y="82777"/>
                  </a:lnTo>
                  <a:lnTo>
                    <a:pt x="119821" y="59755"/>
                  </a:lnTo>
                  <a:lnTo>
                    <a:pt x="118240" y="36732"/>
                  </a:lnTo>
                  <a:lnTo>
                    <a:pt x="113957" y="17711"/>
                  </a:lnTo>
                  <a:lnTo>
                    <a:pt x="107660" y="4774"/>
                  </a:lnTo>
                  <a:lnTo>
                    <a:pt x="100037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1715363" y="5765900"/>
              <a:ext cx="281400" cy="282000"/>
            </a:xfrm>
            <a:custGeom>
              <a:rect b="b" l="l" r="r" t="t"/>
              <a:pathLst>
                <a:path extrusionOk="0" h="120000" w="120000">
                  <a:moveTo>
                    <a:pt x="19755" y="0"/>
                  </a:moveTo>
                  <a:lnTo>
                    <a:pt x="3108" y="9096"/>
                  </a:lnTo>
                  <a:lnTo>
                    <a:pt x="0" y="20064"/>
                  </a:lnTo>
                  <a:lnTo>
                    <a:pt x="327" y="23773"/>
                  </a:lnTo>
                  <a:lnTo>
                    <a:pt x="86102" y="113886"/>
                  </a:lnTo>
                  <a:lnTo>
                    <a:pt x="99768" y="119821"/>
                  </a:lnTo>
                  <a:lnTo>
                    <a:pt x="107213" y="118337"/>
                  </a:lnTo>
                  <a:lnTo>
                    <a:pt x="113861" y="113886"/>
                  </a:lnTo>
                  <a:lnTo>
                    <a:pt x="118320" y="107573"/>
                  </a:lnTo>
                  <a:lnTo>
                    <a:pt x="119806" y="100253"/>
                  </a:lnTo>
                  <a:lnTo>
                    <a:pt x="118320" y="92826"/>
                  </a:lnTo>
                  <a:lnTo>
                    <a:pt x="113861" y="86194"/>
                  </a:lnTo>
                  <a:lnTo>
                    <a:pt x="33421" y="5934"/>
                  </a:lnTo>
                  <a:lnTo>
                    <a:pt x="27092" y="1483"/>
                  </a:lnTo>
                  <a:lnTo>
                    <a:pt x="19755" y="0"/>
                  </a:lnTo>
                  <a:close/>
                </a:path>
              </a:pathLst>
            </a:custGeom>
            <a:solidFill>
              <a:srgbClr val="F975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2">
              <a:hlinkClick r:id="rId5"/>
            </p:cNvPr>
            <p:cNvSpPr/>
            <p:nvPr/>
          </p:nvSpPr>
          <p:spPr>
            <a:xfrm>
              <a:off x="2730501" y="2943226"/>
              <a:ext cx="4648200" cy="8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91400" spcFirstLastPara="1" rIns="91400" wrap="square" tIns="45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0" name="Google Shape;450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30561" y="385762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42"/>
          <p:cNvSpPr/>
          <p:nvPr/>
        </p:nvSpPr>
        <p:spPr>
          <a:xfrm>
            <a:off x="3093900" y="5963600"/>
            <a:ext cx="6561300" cy="10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56325" y="5992025"/>
            <a:ext cx="5095400" cy="10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Roboto"/>
                <a:ea typeface="Roboto"/>
                <a:cs typeface="Roboto"/>
                <a:sym typeface="Roboto"/>
              </a:rPr>
              <a:t>Acervo Práticas Pedagógicas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846775" y="1983875"/>
            <a:ext cx="9937500" cy="37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/>
              <a:t>CHUVA DE IDEIAS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Responda às perguntas abaixo: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Como você aprende melhor?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O que é uma boa prática pedagógica? </a:t>
            </a:r>
            <a:endParaRPr sz="1700">
              <a:solidFill>
                <a:srgbClr val="634FA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Quais </a:t>
            </a:r>
            <a:r>
              <a:rPr lang="en-US"/>
              <a:t>recursos</a:t>
            </a:r>
            <a:r>
              <a:rPr lang="en-US" sz="1700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 ajudam os alunos a aprender melhor? </a:t>
            </a:r>
            <a:endParaRPr sz="1700">
              <a:solidFill>
                <a:srgbClr val="634FA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/>
              <a:t>SELEÇÃO DE IDEIAS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Escolha as três principais ideias que surgiram no grupo.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/>
              <a:t>COCRIAÇÃO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principais ideias viram diretrizes para a cocriação de práticas pedagógicas.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/>
          <p:nvPr/>
        </p:nvSpPr>
        <p:spPr>
          <a:xfrm>
            <a:off x="9023491" y="2134525"/>
            <a:ext cx="17862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87" name="Google Shape;187;p27"/>
          <p:cNvSpPr/>
          <p:nvPr/>
        </p:nvSpPr>
        <p:spPr>
          <a:xfrm>
            <a:off x="323550" y="2134503"/>
            <a:ext cx="1725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323550" y="1383825"/>
            <a:ext cx="12268200" cy="754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337025" y="296575"/>
            <a:ext cx="7360500" cy="688800"/>
          </a:xfrm>
          <a:prstGeom prst="rect">
            <a:avLst/>
          </a:prstGeom>
          <a:solidFill>
            <a:srgbClr val="F975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489275" y="14147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534501" y="431625"/>
            <a:ext cx="75540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b="1" lang="en-US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ACERVO DE PRÁTICAS PEDAGÓGICAS DA REDE</a:t>
            </a:r>
            <a:endParaRPr b="0" i="0" sz="2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1006598" y="1462775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DIRETRIZES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916" y="296575"/>
            <a:ext cx="1557287" cy="6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7"/>
          <p:cNvCxnSpPr/>
          <p:nvPr/>
        </p:nvCxnSpPr>
        <p:spPr>
          <a:xfrm>
            <a:off x="5931725" y="983925"/>
            <a:ext cx="6713400" cy="7200"/>
          </a:xfrm>
          <a:prstGeom prst="straightConnector1">
            <a:avLst/>
          </a:prstGeom>
          <a:noFill/>
          <a:ln cap="flat" cmpd="sng" w="9525">
            <a:solidFill>
              <a:srgbClr val="F9756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27"/>
          <p:cNvSpPr/>
          <p:nvPr/>
        </p:nvSpPr>
        <p:spPr>
          <a:xfrm>
            <a:off x="2051175" y="2138328"/>
            <a:ext cx="1725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3779300" y="2130903"/>
            <a:ext cx="1725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/>
          <p:nvPr/>
        </p:nvSpPr>
        <p:spPr>
          <a:xfrm>
            <a:off x="7257750" y="2134525"/>
            <a:ext cx="17862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10819094" y="2134525"/>
            <a:ext cx="17862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/>
          <p:nvPr/>
        </p:nvSpPr>
        <p:spPr>
          <a:xfrm>
            <a:off x="337025" y="3431975"/>
            <a:ext cx="12268200" cy="38184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326475" y="3433500"/>
            <a:ext cx="12268200" cy="7548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489275" y="34618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323051" y="3558275"/>
            <a:ext cx="120291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0" lvl="0" marL="254000" marR="32766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EXEMPLO DE PRÁTICA + DESCRIÇÃO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1158998" y="1790000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Escreva nos quadrados abaixo as principais diretrizes que surgiram na chuva de ideias: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Roboto"/>
                <a:ea typeface="Roboto"/>
                <a:cs typeface="Roboto"/>
                <a:sym typeface="Roboto"/>
              </a:rPr>
              <a:t>Orientações Gestão Escolar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8"/>
          <p:cNvSpPr txBox="1"/>
          <p:nvPr>
            <p:ph idx="1" type="body"/>
          </p:nvPr>
        </p:nvSpPr>
        <p:spPr>
          <a:xfrm>
            <a:off x="846775" y="1831475"/>
            <a:ext cx="10342200" cy="28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AutoNum type="arabicPeriod"/>
            </a:pPr>
            <a:r>
              <a:rPr lang="en-US" sz="1700">
                <a:solidFill>
                  <a:srgbClr val="634FA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CHUVA DE IDEIAS</a:t>
            </a:r>
            <a:endParaRPr sz="1700">
              <a:solidFill>
                <a:srgbClr val="634FA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Responda às perguntas abaixo: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Como é uma boa gestão escolar?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Como você organizaria a escola?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O que é necessário para fazer uma boa gestão: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-3365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○"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Do tempo?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700">
                <a:solidFill>
                  <a:srgbClr val="634FA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 dos espaços?</a:t>
            </a:r>
            <a:endParaRPr sz="1700">
              <a:solidFill>
                <a:srgbClr val="634FA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700">
                <a:solidFill>
                  <a:srgbClr val="634FA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 dos equipamentos/materiais?</a:t>
            </a:r>
            <a:endParaRPr sz="1700">
              <a:solidFill>
                <a:srgbClr val="634FA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700">
                <a:solidFill>
                  <a:srgbClr val="634FA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 das refeições/merenda?</a:t>
            </a:r>
            <a:endParaRPr sz="1700">
              <a:solidFill>
                <a:srgbClr val="634FA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2.      SELEÇÃO DE IDEIAS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Escolha as três principais ideias que surgiram no grupo.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3.        COCRIAÇÃO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As principais ideias viram diretrizes para a cocriação de orientações para a gestão escolar.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/>
          <p:nvPr/>
        </p:nvSpPr>
        <p:spPr>
          <a:xfrm>
            <a:off x="323550" y="1383825"/>
            <a:ext cx="12268200" cy="754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9"/>
          <p:cNvSpPr/>
          <p:nvPr/>
        </p:nvSpPr>
        <p:spPr>
          <a:xfrm>
            <a:off x="337025" y="296575"/>
            <a:ext cx="7360500" cy="688800"/>
          </a:xfrm>
          <a:prstGeom prst="rect">
            <a:avLst/>
          </a:prstGeom>
          <a:solidFill>
            <a:srgbClr val="F975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9"/>
          <p:cNvSpPr/>
          <p:nvPr/>
        </p:nvSpPr>
        <p:spPr>
          <a:xfrm>
            <a:off x="489275" y="14147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534501" y="431625"/>
            <a:ext cx="75540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b="1" lang="en-US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ORIENTAÇÕES DA REDE PARA GESTÃO ESCOLAR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916" y="296575"/>
            <a:ext cx="1557287" cy="6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9"/>
          <p:cNvCxnSpPr/>
          <p:nvPr/>
        </p:nvCxnSpPr>
        <p:spPr>
          <a:xfrm>
            <a:off x="5931725" y="983925"/>
            <a:ext cx="6713400" cy="7200"/>
          </a:xfrm>
          <a:prstGeom prst="straightConnector1">
            <a:avLst/>
          </a:prstGeom>
          <a:noFill/>
          <a:ln cap="flat" cmpd="sng" w="9525">
            <a:solidFill>
              <a:srgbClr val="F9756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9"/>
          <p:cNvSpPr/>
          <p:nvPr/>
        </p:nvSpPr>
        <p:spPr>
          <a:xfrm>
            <a:off x="337025" y="3431975"/>
            <a:ext cx="12268200" cy="38184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326475" y="3433500"/>
            <a:ext cx="12268200" cy="7548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489275" y="34618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323051" y="3558275"/>
            <a:ext cx="120291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0" lvl="0" marL="254000" marR="32766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EXEMPLO DE PRÁTICA + DESCRIÇÃO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006598" y="1462775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DIRETRIZES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1158998" y="1790000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Escreva nos quadrados abaixo as principais diretrizes que surgiram na chuva de ideias: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9023491" y="2134525"/>
            <a:ext cx="17862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323550" y="2134503"/>
            <a:ext cx="1725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2051175" y="2138328"/>
            <a:ext cx="1725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3779300" y="2130903"/>
            <a:ext cx="1725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7257750" y="2134525"/>
            <a:ext cx="17862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10819094" y="2134525"/>
            <a:ext cx="17862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5531900" y="2130903"/>
            <a:ext cx="1725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Roboto"/>
                <a:ea typeface="Roboto"/>
                <a:cs typeface="Roboto"/>
                <a:sym typeface="Roboto"/>
              </a:rPr>
              <a:t>Família e Comunidade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0"/>
          <p:cNvSpPr txBox="1"/>
          <p:nvPr>
            <p:ph idx="1" type="body"/>
          </p:nvPr>
        </p:nvSpPr>
        <p:spPr>
          <a:xfrm>
            <a:off x="846775" y="1755750"/>
            <a:ext cx="10401300" cy="28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AutoNum type="arabicPeriod"/>
            </a:pPr>
            <a:r>
              <a:rPr lang="en-US" sz="1700">
                <a:solidFill>
                  <a:srgbClr val="634FA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CHUVA DE IDEIAS</a:t>
            </a:r>
            <a:endParaRPr sz="1700">
              <a:solidFill>
                <a:srgbClr val="634FA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Responda às perguntas abaixo: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O que poderia fortalecer a relação entre as escolas e as fam</a:t>
            </a:r>
            <a:r>
              <a:rPr lang="en-US">
                <a:highlight>
                  <a:srgbClr val="FFFFFF"/>
                </a:highlight>
              </a:rPr>
              <a:t>ílias/</a:t>
            </a: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comunidade?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Como as fam</a:t>
            </a:r>
            <a:r>
              <a:rPr lang="en-US">
                <a:highlight>
                  <a:srgbClr val="FFFFFF"/>
                </a:highlight>
              </a:rPr>
              <a:t>ílias/</a:t>
            </a: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comunidade poderiam </a:t>
            </a:r>
            <a:r>
              <a:rPr lang="en-US">
                <a:highlight>
                  <a:srgbClr val="FFFFFF"/>
                </a:highlight>
              </a:rPr>
              <a:t>participar </a:t>
            </a: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da escola? Como os estudantes po</a:t>
            </a:r>
            <a:r>
              <a:rPr lang="en-US">
                <a:highlight>
                  <a:srgbClr val="FFFFFF"/>
                </a:highlight>
              </a:rPr>
              <a:t>deriam aproximá-los?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Como as fam</a:t>
            </a:r>
            <a:r>
              <a:rPr lang="en-US">
                <a:highlight>
                  <a:srgbClr val="FFFFFF"/>
                </a:highlight>
              </a:rPr>
              <a:t>ílias/</a:t>
            </a: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comunidade poderiam se aproximar do universo dos adolescentes e jovens?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2.      SELEÇÃO DE IDEIAS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Escolha as três principais ideias que surgiram no grupo.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3.        COCRIAÇÃO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As principais ideias viram diretrizes para a cocriação de orientações para fortalecer a relação das escolas com as </a:t>
            </a:r>
            <a:r>
              <a:rPr lang="en-US">
                <a:highlight>
                  <a:srgbClr val="FFFFFF"/>
                </a:highlight>
              </a:rPr>
              <a:t>famílias/</a:t>
            </a:r>
            <a:r>
              <a:rPr lang="en-US">
                <a:solidFill>
                  <a:srgbClr val="634FA0"/>
                </a:solidFill>
                <a:highlight>
                  <a:srgbClr val="FFFFFF"/>
                </a:highlight>
              </a:rPr>
              <a:t>comunidades.</a:t>
            </a:r>
            <a:endParaRPr>
              <a:solidFill>
                <a:srgbClr val="634FA0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/>
          <p:nvPr/>
        </p:nvSpPr>
        <p:spPr>
          <a:xfrm>
            <a:off x="323550" y="1383825"/>
            <a:ext cx="12268200" cy="754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"/>
          <p:cNvSpPr/>
          <p:nvPr/>
        </p:nvSpPr>
        <p:spPr>
          <a:xfrm>
            <a:off x="337025" y="296575"/>
            <a:ext cx="10239600" cy="688800"/>
          </a:xfrm>
          <a:prstGeom prst="rect">
            <a:avLst/>
          </a:prstGeom>
          <a:solidFill>
            <a:srgbClr val="F975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1"/>
          <p:cNvSpPr/>
          <p:nvPr/>
        </p:nvSpPr>
        <p:spPr>
          <a:xfrm>
            <a:off x="489275" y="14147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916" y="296575"/>
            <a:ext cx="1557287" cy="6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31"/>
          <p:cNvCxnSpPr/>
          <p:nvPr/>
        </p:nvCxnSpPr>
        <p:spPr>
          <a:xfrm>
            <a:off x="5931725" y="983925"/>
            <a:ext cx="6713400" cy="7200"/>
          </a:xfrm>
          <a:prstGeom prst="straightConnector1">
            <a:avLst/>
          </a:prstGeom>
          <a:noFill/>
          <a:ln cap="flat" cmpd="sng" w="9525">
            <a:solidFill>
              <a:srgbClr val="F9756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31"/>
          <p:cNvSpPr/>
          <p:nvPr/>
        </p:nvSpPr>
        <p:spPr>
          <a:xfrm>
            <a:off x="337025" y="3431975"/>
            <a:ext cx="12268200" cy="38184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1"/>
          <p:cNvSpPr/>
          <p:nvPr/>
        </p:nvSpPr>
        <p:spPr>
          <a:xfrm>
            <a:off x="326475" y="3433500"/>
            <a:ext cx="12268200" cy="7548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1"/>
          <p:cNvSpPr/>
          <p:nvPr/>
        </p:nvSpPr>
        <p:spPr>
          <a:xfrm>
            <a:off x="489275" y="34618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323051" y="3558275"/>
            <a:ext cx="120291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0" lvl="0" marL="254000" marR="32766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EXEMPLO DE PRÁTICA + DESCRIÇÃO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1006598" y="1462775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DIRETRIZES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1158998" y="1790000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Escreva nos quadrados abaixo as principais diretrizes que surgiram na chuva de ideias: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9023491" y="2134525"/>
            <a:ext cx="17862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323550" y="2134503"/>
            <a:ext cx="1725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/>
          <p:nvPr/>
        </p:nvSpPr>
        <p:spPr>
          <a:xfrm>
            <a:off x="2051175" y="2138328"/>
            <a:ext cx="1725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"/>
          <p:cNvSpPr/>
          <p:nvPr/>
        </p:nvSpPr>
        <p:spPr>
          <a:xfrm>
            <a:off x="3779300" y="2130903"/>
            <a:ext cx="1725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7257750" y="2134525"/>
            <a:ext cx="17862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10819094" y="2134525"/>
            <a:ext cx="17862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5531900" y="2130903"/>
            <a:ext cx="1725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1"/>
          <p:cNvSpPr txBox="1"/>
          <p:nvPr/>
        </p:nvSpPr>
        <p:spPr>
          <a:xfrm>
            <a:off x="570023" y="431625"/>
            <a:ext cx="10239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b="1" lang="en-US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FORTALECIMENTO DA RELAÇÃO ESCOLA-FAMÍLIA/COMUNIDADE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355145" y="983925"/>
            <a:ext cx="6244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lang="en-US" sz="1800">
                <a:solidFill>
                  <a:srgbClr val="634FA0"/>
                </a:solidFill>
                <a:latin typeface="Roboto"/>
                <a:ea typeface="Roboto"/>
                <a:cs typeface="Roboto"/>
                <a:sym typeface="Roboto"/>
              </a:rPr>
              <a:t>ORIENTAÇÕES DA REDE</a:t>
            </a:r>
            <a:endParaRPr i="0" sz="1800" u="none" cap="none" strike="noStrike">
              <a:solidFill>
                <a:srgbClr val="634F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type="title"/>
          </p:nvPr>
        </p:nvSpPr>
        <p:spPr>
          <a:xfrm>
            <a:off x="768790" y="512554"/>
            <a:ext cx="113910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Roboto"/>
                <a:ea typeface="Roboto"/>
                <a:cs typeface="Roboto"/>
                <a:sym typeface="Roboto"/>
              </a:rPr>
              <a:t>Avaliação e Certificação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2"/>
          <p:cNvSpPr txBox="1"/>
          <p:nvPr>
            <p:ph idx="1" type="body"/>
          </p:nvPr>
        </p:nvSpPr>
        <p:spPr>
          <a:xfrm>
            <a:off x="831875" y="2006775"/>
            <a:ext cx="8934900" cy="28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US">
                <a:highlight>
                  <a:schemeClr val="lt1"/>
                </a:highlight>
              </a:rPr>
              <a:t>CHUVA DE IDEIAS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Responda às perguntas abaixo:</a:t>
            </a:r>
            <a:endParaRPr>
              <a:highlight>
                <a:schemeClr val="lt1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highlight>
                  <a:schemeClr val="lt1"/>
                </a:highlight>
              </a:rPr>
              <a:t>Quais conhecimentos e habilidades devem ser avaliados/reconhecidos na escola?</a:t>
            </a:r>
            <a:endParaRPr>
              <a:highlight>
                <a:schemeClr val="lt1"/>
              </a:highlight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1700"/>
              <a:buFont typeface="Roboto"/>
              <a:buChar char="●"/>
            </a:pPr>
            <a:r>
              <a:rPr lang="en-US">
                <a:highlight>
                  <a:schemeClr val="lt1"/>
                </a:highlight>
              </a:rPr>
              <a:t>Quais instrumentos a escola pode criar para avaliar/reconhecê-los?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2.      SELEÇÃO DE IDEIAS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Escolha as três principais ideias que surgiram no grupo.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chemeClr val="lt1"/>
                </a:highlight>
              </a:rPr>
              <a:t>3.        COCRIAÇÃO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</a:rPr>
              <a:t>As principais ideias viram diretrizes para a cocriação de instrumentos de avaliação e certificação.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634F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/>
          <p:nvPr/>
        </p:nvSpPr>
        <p:spPr>
          <a:xfrm>
            <a:off x="323550" y="1383825"/>
            <a:ext cx="12268200" cy="754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3"/>
          <p:cNvSpPr/>
          <p:nvPr/>
        </p:nvSpPr>
        <p:spPr>
          <a:xfrm>
            <a:off x="337025" y="296575"/>
            <a:ext cx="7761900" cy="688800"/>
          </a:xfrm>
          <a:prstGeom prst="rect">
            <a:avLst/>
          </a:prstGeom>
          <a:solidFill>
            <a:srgbClr val="F975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3"/>
          <p:cNvSpPr/>
          <p:nvPr/>
        </p:nvSpPr>
        <p:spPr>
          <a:xfrm>
            <a:off x="489275" y="14147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3"/>
          <p:cNvSpPr txBox="1"/>
          <p:nvPr/>
        </p:nvSpPr>
        <p:spPr>
          <a:xfrm>
            <a:off x="570036" y="431625"/>
            <a:ext cx="89133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rPr b="1" lang="en-US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AVALIAÇÃO E CERTIFICAÇÃO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4FA0"/>
              </a:buClr>
              <a:buSzPts val="4000"/>
              <a:buFont typeface="Roboto"/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7" name="Google Shape;2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916" y="296575"/>
            <a:ext cx="1557287" cy="6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33"/>
          <p:cNvCxnSpPr/>
          <p:nvPr/>
        </p:nvCxnSpPr>
        <p:spPr>
          <a:xfrm>
            <a:off x="5931725" y="983925"/>
            <a:ext cx="6713400" cy="7200"/>
          </a:xfrm>
          <a:prstGeom prst="straightConnector1">
            <a:avLst/>
          </a:prstGeom>
          <a:noFill/>
          <a:ln cap="flat" cmpd="sng" w="9525">
            <a:solidFill>
              <a:srgbClr val="F9756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9" name="Google Shape;279;p33"/>
          <p:cNvSpPr/>
          <p:nvPr/>
        </p:nvSpPr>
        <p:spPr>
          <a:xfrm>
            <a:off x="1251525" y="2134525"/>
            <a:ext cx="23907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"/>
          <p:cNvSpPr/>
          <p:nvPr/>
        </p:nvSpPr>
        <p:spPr>
          <a:xfrm>
            <a:off x="337025" y="3431975"/>
            <a:ext cx="12268200" cy="38184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326475" y="3433500"/>
            <a:ext cx="12268200" cy="7548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489275" y="3461875"/>
            <a:ext cx="11975100" cy="6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3678825" y="2134525"/>
            <a:ext cx="2457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3"/>
          <p:cNvSpPr/>
          <p:nvPr/>
        </p:nvSpPr>
        <p:spPr>
          <a:xfrm>
            <a:off x="6822107" y="2134525"/>
            <a:ext cx="2457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3"/>
          <p:cNvSpPr/>
          <p:nvPr/>
        </p:nvSpPr>
        <p:spPr>
          <a:xfrm>
            <a:off x="9317625" y="2134525"/>
            <a:ext cx="2457600" cy="1303500"/>
          </a:xfrm>
          <a:prstGeom prst="rect">
            <a:avLst/>
          </a:prstGeom>
          <a:noFill/>
          <a:ln cap="flat" cmpd="sng" w="9525">
            <a:solidFill>
              <a:srgbClr val="F975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3"/>
          <p:cNvSpPr txBox="1"/>
          <p:nvPr/>
        </p:nvSpPr>
        <p:spPr>
          <a:xfrm>
            <a:off x="1006598" y="1462775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DIRETRIZES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1158998" y="1790000"/>
            <a:ext cx="11071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2540" lvl="0" marL="128904" marR="12192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Escreva nos quadrados abaixo as principais diretrizes que surgiram na chuva de ideias:</a:t>
            </a:r>
            <a:endParaRPr b="0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2084800" y="3568375"/>
            <a:ext cx="8915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425">
            <a:noAutofit/>
          </a:bodyPr>
          <a:lstStyle/>
          <a:p>
            <a:pPr indent="386080" lvl="0" marL="254000" marR="327660" rtl="0" algn="ctr">
              <a:lnSpc>
                <a:spcPct val="105800"/>
              </a:lnSpc>
              <a:spcBef>
                <a:spcPts val="0"/>
              </a:spcBef>
              <a:spcAft>
                <a:spcPts val="0"/>
              </a:spcAft>
              <a:buClr>
                <a:srgbClr val="311E46"/>
              </a:buClr>
              <a:buSzPts val="2600"/>
              <a:buFont typeface="Roboto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 QUE QUEREMOS AVALIAR? COMO ACHAMOS QUE DEVE SER AVALIADO?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