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8" r:id="rId2"/>
  </p:sldIdLst>
  <p:sldSz cx="12928600" cy="7562850"/>
  <p:notesSz cx="12928600" cy="7562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280" y="-96"/>
      </p:cViewPr>
      <p:guideLst>
        <p:guide orient="horz" pos="2382"/>
        <p:guide pos="4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75" cy="3403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676282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1292850" y="3592350"/>
            <a:ext cx="10342800" cy="340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6985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4040188" y="566738"/>
            <a:ext cx="4849812" cy="283686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obj">
  <p:cSld name="OBJEC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50" name="Shape 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31900" y="-257175"/>
            <a:ext cx="15342789" cy="80640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68790" y="1995124"/>
            <a:ext cx="5517600" cy="42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658229" y="1739455"/>
            <a:ext cx="5623800" cy="49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ctrTitle"/>
          </p:nvPr>
        </p:nvSpPr>
        <p:spPr>
          <a:xfrm>
            <a:off x="969645" y="2344483"/>
            <a:ext cx="10989300" cy="15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ubTitle" idx="1"/>
          </p:nvPr>
        </p:nvSpPr>
        <p:spPr>
          <a:xfrm>
            <a:off x="1939290" y="4235196"/>
            <a:ext cx="9050100" cy="18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None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68790" y="512554"/>
            <a:ext cx="11391000" cy="7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5000"/>
              <a:buFont typeface="Source Sans Pro Light"/>
              <a:buNone/>
              <a:defRPr sz="5000" b="0" i="0" u="none" strike="noStrike" cap="none">
                <a:solidFill>
                  <a:srgbClr val="634FA0"/>
                </a:solidFill>
                <a:latin typeface="Source Sans Pro Light"/>
                <a:ea typeface="Source Sans Pro Light"/>
                <a:cs typeface="Source Sans Pro Light"/>
                <a:sym typeface="Source Sans Pro Light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280009" y="2462018"/>
            <a:ext cx="8368500" cy="21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36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1700"/>
              <a:buFont typeface="Roboto"/>
              <a:buChar char="●"/>
              <a:defRPr sz="1700" b="0" i="0" u="none" strike="noStrike" cap="none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●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○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Char char="■"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4395724" y="7033450"/>
            <a:ext cx="41373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46430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9308592" y="7033450"/>
            <a:ext cx="2973600" cy="3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/>
          <p:nvPr/>
        </p:nvSpPr>
        <p:spPr>
          <a:xfrm>
            <a:off x="32355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Shape 161"/>
          <p:cNvSpPr/>
          <p:nvPr/>
        </p:nvSpPr>
        <p:spPr>
          <a:xfrm>
            <a:off x="443835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Shape 162"/>
          <p:cNvSpPr/>
          <p:nvPr/>
        </p:nvSpPr>
        <p:spPr>
          <a:xfrm>
            <a:off x="8520400" y="15907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Shape 163"/>
          <p:cNvSpPr/>
          <p:nvPr/>
        </p:nvSpPr>
        <p:spPr>
          <a:xfrm>
            <a:off x="323550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Shape 164"/>
          <p:cNvSpPr/>
          <p:nvPr/>
        </p:nvSpPr>
        <p:spPr>
          <a:xfrm>
            <a:off x="4450763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Shape 165"/>
          <p:cNvSpPr/>
          <p:nvPr/>
        </p:nvSpPr>
        <p:spPr>
          <a:xfrm>
            <a:off x="8520400" y="4333950"/>
            <a:ext cx="4084800" cy="2709600"/>
          </a:xfrm>
          <a:prstGeom prst="rect">
            <a:avLst/>
          </a:prstGeom>
          <a:noFill/>
          <a:ln w="9525" cap="flat" cmpd="sng">
            <a:solidFill>
              <a:srgbClr val="F9756B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Shape 166"/>
          <p:cNvSpPr/>
          <p:nvPr/>
        </p:nvSpPr>
        <p:spPr>
          <a:xfrm>
            <a:off x="8577975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x="337025" y="296575"/>
            <a:ext cx="6551786" cy="688800"/>
          </a:xfrm>
          <a:prstGeom prst="rect">
            <a:avLst/>
          </a:prstGeom>
          <a:solidFill>
            <a:srgbClr val="F9756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Shape 168"/>
          <p:cNvSpPr/>
          <p:nvPr/>
        </p:nvSpPr>
        <p:spPr>
          <a:xfrm>
            <a:off x="382100" y="16433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534495" y="4316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30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AMBIENTE FÍSICO DAS ESCOLAS</a:t>
            </a:r>
            <a:endParaRPr sz="30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0" name="Shape 170"/>
          <p:cNvSpPr txBox="1"/>
          <p:nvPr/>
        </p:nvSpPr>
        <p:spPr>
          <a:xfrm>
            <a:off x="458300" y="1691381"/>
            <a:ext cx="37230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ACOLHEDOR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1" name="Shape 171"/>
          <p:cNvSpPr txBox="1"/>
          <p:nvPr/>
        </p:nvSpPr>
        <p:spPr>
          <a:xfrm>
            <a:off x="8476410" y="1653675"/>
            <a:ext cx="4162125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08278" marR="20955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3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ATRAENTE E INSTIGANTE</a:t>
            </a:r>
            <a:endParaRPr sz="23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2" name="Shape 172"/>
          <p:cNvSpPr txBox="1"/>
          <p:nvPr/>
        </p:nvSpPr>
        <p:spPr>
          <a:xfrm>
            <a:off x="355145" y="983925"/>
            <a:ext cx="62448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800">
                <a:solidFill>
                  <a:srgbClr val="634FA0"/>
                </a:solidFill>
                <a:latin typeface="Roboto"/>
                <a:ea typeface="Roboto"/>
                <a:cs typeface="Roboto"/>
                <a:sym typeface="Roboto"/>
              </a:rPr>
              <a:t>ORIENTAÇÕES DA REDE PARA ADEQUAÇÃO</a:t>
            </a:r>
            <a:endParaRPr sz="1800" i="0" u="none" strike="noStrike" cap="none">
              <a:solidFill>
                <a:srgbClr val="634FA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3" name="Shape 173"/>
          <p:cNvSpPr/>
          <p:nvPr/>
        </p:nvSpPr>
        <p:spPr>
          <a:xfrm>
            <a:off x="4489763" y="16330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Shape 174"/>
          <p:cNvSpPr txBox="1"/>
          <p:nvPr/>
        </p:nvSpPr>
        <p:spPr>
          <a:xfrm>
            <a:off x="4652041" y="1620687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SEGURO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" name="Shape 175"/>
          <p:cNvSpPr/>
          <p:nvPr/>
        </p:nvSpPr>
        <p:spPr>
          <a:xfrm>
            <a:off x="8577975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Shape 176"/>
          <p:cNvSpPr/>
          <p:nvPr/>
        </p:nvSpPr>
        <p:spPr>
          <a:xfrm>
            <a:off x="382100" y="43865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Shape 177"/>
          <p:cNvSpPr txBox="1"/>
          <p:nvPr/>
        </p:nvSpPr>
        <p:spPr>
          <a:xfrm>
            <a:off x="276102" y="4379359"/>
            <a:ext cx="4183048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128904" marR="121920" lvl="0" indent="254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FUNCIONAL E FLEXÍVEL</a:t>
            </a:r>
            <a:endParaRPr sz="2600" b="0" i="0" u="none" strike="noStrike" cap="none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8" name="Shape 178"/>
          <p:cNvSpPr txBox="1"/>
          <p:nvPr/>
        </p:nvSpPr>
        <p:spPr>
          <a:xfrm>
            <a:off x="8749825" y="4396872"/>
            <a:ext cx="3723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08278" marR="209550" lvl="0" indent="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4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SUSTENTÁVEL</a:t>
            </a:r>
            <a:endParaRPr sz="24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9" name="Shape 179"/>
          <p:cNvSpPr/>
          <p:nvPr/>
        </p:nvSpPr>
        <p:spPr>
          <a:xfrm>
            <a:off x="4489763" y="4376275"/>
            <a:ext cx="3949200" cy="688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4652041" y="4363884"/>
            <a:ext cx="3276600" cy="14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8425" rIns="0" bIns="0" anchor="t" anchorCtr="0">
            <a:noAutofit/>
          </a:bodyPr>
          <a:lstStyle/>
          <a:p>
            <a:pPr marL="254000" marR="327660" lvl="0" indent="386080" algn="ctr" rtl="0">
              <a:lnSpc>
                <a:spcPct val="105800"/>
              </a:lnSpc>
              <a:spcBef>
                <a:spcPts val="0"/>
              </a:spcBef>
              <a:spcAft>
                <a:spcPts val="0"/>
              </a:spcAft>
              <a:buClr>
                <a:srgbClr val="311E46"/>
              </a:buClr>
              <a:buSzPts val="2600"/>
              <a:buFont typeface="Roboto"/>
              <a:buNone/>
            </a:pPr>
            <a:r>
              <a:rPr lang="en-US" sz="26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ACESSÍVEL</a:t>
            </a:r>
            <a:endParaRPr sz="2600" b="0" i="0" u="none" strike="noStrike" cap="non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81" name="Shape 1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47916" y="296575"/>
            <a:ext cx="1557287" cy="688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2" name="Shape 182"/>
          <p:cNvCxnSpPr/>
          <p:nvPr/>
        </p:nvCxnSpPr>
        <p:spPr>
          <a:xfrm>
            <a:off x="5931725" y="983925"/>
            <a:ext cx="6713400" cy="7200"/>
          </a:xfrm>
          <a:prstGeom prst="straightConnector1">
            <a:avLst/>
          </a:prstGeom>
          <a:noFill/>
          <a:ln w="9525" cap="flat" cmpd="sng">
            <a:solidFill>
              <a:srgbClr val="F9756B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3" name="Shape 183"/>
          <p:cNvCxnSpPr/>
          <p:nvPr/>
        </p:nvCxnSpPr>
        <p:spPr>
          <a:xfrm flipH="1">
            <a:off x="2366050" y="242247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4" name="Shape 184"/>
          <p:cNvCxnSpPr/>
          <p:nvPr/>
        </p:nvCxnSpPr>
        <p:spPr>
          <a:xfrm flipH="1">
            <a:off x="6461075" y="2448300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5" name="Shape 185"/>
          <p:cNvCxnSpPr/>
          <p:nvPr/>
        </p:nvCxnSpPr>
        <p:spPr>
          <a:xfrm flipH="1">
            <a:off x="10556100" y="2428463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6" name="Shape 186"/>
          <p:cNvCxnSpPr/>
          <p:nvPr/>
        </p:nvCxnSpPr>
        <p:spPr>
          <a:xfrm flipH="1">
            <a:off x="2366050" y="522822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7" name="Shape 187"/>
          <p:cNvCxnSpPr/>
          <p:nvPr/>
        </p:nvCxnSpPr>
        <p:spPr>
          <a:xfrm flipH="1">
            <a:off x="6489875" y="5217200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" name="Shape 188"/>
          <p:cNvCxnSpPr/>
          <p:nvPr/>
        </p:nvCxnSpPr>
        <p:spPr>
          <a:xfrm flipH="1">
            <a:off x="10549275" y="5228225"/>
            <a:ext cx="6600" cy="1759200"/>
          </a:xfrm>
          <a:prstGeom prst="straightConnector1">
            <a:avLst/>
          </a:prstGeom>
          <a:noFill/>
          <a:ln w="9525" cap="flat" cmpd="sng">
            <a:solidFill>
              <a:srgbClr val="434343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9" name="Shape 189"/>
          <p:cNvSpPr txBox="1"/>
          <p:nvPr/>
        </p:nvSpPr>
        <p:spPr>
          <a:xfrm>
            <a:off x="475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acolhedor?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0" name="Shape 190"/>
          <p:cNvSpPr txBox="1"/>
          <p:nvPr/>
        </p:nvSpPr>
        <p:spPr>
          <a:xfrm>
            <a:off x="24571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harmônico?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475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funcional e flexível?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24571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funcional e flexível?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3" name="Shape 193"/>
          <p:cNvSpPr txBox="1"/>
          <p:nvPr/>
        </p:nvSpPr>
        <p:spPr>
          <a:xfrm>
            <a:off x="45907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seguro?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4" name="Shape 194"/>
          <p:cNvSpPr txBox="1"/>
          <p:nvPr/>
        </p:nvSpPr>
        <p:spPr>
          <a:xfrm>
            <a:off x="65719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seguro?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5" name="Shape 195"/>
          <p:cNvSpPr txBox="1"/>
          <p:nvPr/>
        </p:nvSpPr>
        <p:spPr>
          <a:xfrm>
            <a:off x="4514550" y="5252500"/>
            <a:ext cx="19812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acessível?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6" name="Shape 196"/>
          <p:cNvSpPr txBox="1"/>
          <p:nvPr/>
        </p:nvSpPr>
        <p:spPr>
          <a:xfrm>
            <a:off x="65719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acessível?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86293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atraente e instigante?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8" name="Shape 198"/>
          <p:cNvSpPr txBox="1"/>
          <p:nvPr/>
        </p:nvSpPr>
        <p:spPr>
          <a:xfrm>
            <a:off x="10610546" y="24331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atraente e instigante?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9" name="Shape 199"/>
          <p:cNvSpPr txBox="1"/>
          <p:nvPr/>
        </p:nvSpPr>
        <p:spPr>
          <a:xfrm>
            <a:off x="8629350" y="5252500"/>
            <a:ext cx="1920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O que significa ter um ambiente escolar sustentável?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0" name="Shape 200"/>
          <p:cNvSpPr txBox="1"/>
          <p:nvPr/>
        </p:nvSpPr>
        <p:spPr>
          <a:xfrm>
            <a:off x="10610546" y="5252500"/>
            <a:ext cx="18639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no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34FA0"/>
              </a:buClr>
              <a:buSzPts val="4000"/>
              <a:buFont typeface="Roboto"/>
              <a:buNone/>
            </a:pPr>
            <a:r>
              <a:rPr lang="en-US" sz="11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Como deixar o ambiente escolar sustentável?</a:t>
            </a:r>
            <a:endParaRPr sz="1100" i="0" u="none" strike="noStrike" cap="none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123</Words>
  <Application>Microsoft Macintosh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Roboto</vt:lpstr>
      <vt:lpstr>Source Sans Pro Light</vt:lpstr>
      <vt:lpstr>Roboto Light</vt:lpstr>
      <vt:lpstr>Source Sans Pro</vt:lpstr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Michelle Fidelholc</cp:lastModifiedBy>
  <cp:revision>2</cp:revision>
  <dcterms:modified xsi:type="dcterms:W3CDTF">2018-03-09T20:07:47Z</dcterms:modified>
</cp:coreProperties>
</file>