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>
            <a:off x="4438350" y="15907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8520400" y="15907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323550" y="43339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4450763" y="43339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Shape 114"/>
          <p:cNvSpPr/>
          <p:nvPr/>
        </p:nvSpPr>
        <p:spPr>
          <a:xfrm>
            <a:off x="8520400" y="43339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323550" y="15907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8577975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Shape 117"/>
          <p:cNvSpPr/>
          <p:nvPr/>
        </p:nvSpPr>
        <p:spPr>
          <a:xfrm>
            <a:off x="337025" y="296575"/>
            <a:ext cx="593055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382100" y="16433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3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COMBINADOS DAS ESCOLAS</a:t>
            </a:r>
            <a:endParaRPr sz="30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458300" y="1559965"/>
            <a:ext cx="37230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HARMÔNICO</a:t>
            </a:r>
            <a:endParaRPr sz="26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1" name="Shape 121"/>
          <p:cNvSpPr txBox="1"/>
          <p:nvPr/>
        </p:nvSpPr>
        <p:spPr>
          <a:xfrm>
            <a:off x="8749825" y="1577472"/>
            <a:ext cx="3723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08278" marR="20955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COOPERATIVO</a:t>
            </a:r>
            <a:endParaRPr sz="26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2" name="Shape 122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3" name="Shape 123"/>
          <p:cNvSpPr/>
          <p:nvPr/>
        </p:nvSpPr>
        <p:spPr>
          <a:xfrm>
            <a:off x="4489763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x="4652041" y="1615173"/>
            <a:ext cx="3276600" cy="14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ESTIMULANTE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8577975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/>
          <p:nvPr/>
        </p:nvSpPr>
        <p:spPr>
          <a:xfrm>
            <a:off x="382100" y="43865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458300" y="4303165"/>
            <a:ext cx="37230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RESPEITOSO</a:t>
            </a:r>
            <a:endParaRPr sz="26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8" name="Shape 128"/>
          <p:cNvSpPr txBox="1"/>
          <p:nvPr/>
        </p:nvSpPr>
        <p:spPr>
          <a:xfrm>
            <a:off x="8749825" y="4279260"/>
            <a:ext cx="3723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08278" marR="20955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CUIDADOSO</a:t>
            </a:r>
            <a:endParaRPr sz="26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9" name="Shape 129"/>
          <p:cNvSpPr/>
          <p:nvPr/>
        </p:nvSpPr>
        <p:spPr>
          <a:xfrm>
            <a:off x="4489763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4408350" y="4303157"/>
            <a:ext cx="3520291" cy="14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PARTICIPATIVO</a:t>
            </a:r>
            <a:endParaRPr sz="26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31" name="Shape 1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2" name="Shape 132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Shape 133"/>
          <p:cNvCxnSpPr/>
          <p:nvPr/>
        </p:nvCxnSpPr>
        <p:spPr>
          <a:xfrm flipH="1">
            <a:off x="2366050" y="2422475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4" name="Shape 134"/>
          <p:cNvCxnSpPr/>
          <p:nvPr/>
        </p:nvCxnSpPr>
        <p:spPr>
          <a:xfrm flipH="1">
            <a:off x="6461075" y="2448300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" name="Shape 135"/>
          <p:cNvCxnSpPr/>
          <p:nvPr/>
        </p:nvCxnSpPr>
        <p:spPr>
          <a:xfrm flipH="1">
            <a:off x="10556100" y="2428463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6" name="Shape 136"/>
          <p:cNvCxnSpPr/>
          <p:nvPr/>
        </p:nvCxnSpPr>
        <p:spPr>
          <a:xfrm flipH="1">
            <a:off x="2366050" y="5228225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7" name="Shape 137"/>
          <p:cNvCxnSpPr/>
          <p:nvPr/>
        </p:nvCxnSpPr>
        <p:spPr>
          <a:xfrm flipH="1">
            <a:off x="6489875" y="5217200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8" name="Shape 138"/>
          <p:cNvCxnSpPr/>
          <p:nvPr/>
        </p:nvCxnSpPr>
        <p:spPr>
          <a:xfrm flipH="1">
            <a:off x="10549275" y="5228225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9" name="Shape 139"/>
          <p:cNvSpPr txBox="1"/>
          <p:nvPr/>
        </p:nvSpPr>
        <p:spPr>
          <a:xfrm>
            <a:off x="475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clima escolar harmônico?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24571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harmônico?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475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clima escolar respeitoso?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24571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respeitoso?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x="45907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clima escolar estimulante?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6571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estimulante?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x="4514550" y="5252500"/>
            <a:ext cx="19812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clima escolar participativo?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6" name="Shape 146"/>
          <p:cNvSpPr txBox="1"/>
          <p:nvPr/>
        </p:nvSpPr>
        <p:spPr>
          <a:xfrm>
            <a:off x="6571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participativo?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86293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clima escolar cooperativo?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106105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cooperativo?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9" name="Shape 149"/>
          <p:cNvSpPr txBox="1"/>
          <p:nvPr/>
        </p:nvSpPr>
        <p:spPr>
          <a:xfrm>
            <a:off x="86293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clima escolar cuidadoso?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106105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cuidadoso?</a:t>
            </a:r>
            <a:endParaRPr sz="12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1335728" y="2074559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(Com mediação de conflitos)</a:t>
            </a:r>
            <a:endParaRPr sz="120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5450528" y="2129775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(Vibrante, criativo, engajador)</a:t>
            </a:r>
            <a:endParaRPr sz="120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3" name="Shape 153"/>
          <p:cNvSpPr txBox="1"/>
          <p:nvPr/>
        </p:nvSpPr>
        <p:spPr>
          <a:xfrm>
            <a:off x="802328" y="4817759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(Aberto à diversidade, não preconceituoso)</a:t>
            </a:r>
            <a:endParaRPr sz="120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5526728" y="4817759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</a:t>
            </a:r>
            <a:r>
              <a:rPr lang="en-US" sz="1200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Democrático</a:t>
            </a: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200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colaborativo</a:t>
            </a: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  <a:endParaRPr sz="120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5" name="Shape 155"/>
          <p:cNvSpPr txBox="1"/>
          <p:nvPr/>
        </p:nvSpPr>
        <p:spPr>
          <a:xfrm>
            <a:off x="9565328" y="4831563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(Com as relações, pessoas, local)</a:t>
            </a:r>
            <a:endParaRPr sz="120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Macintosh PowerPoint</Application>
  <PresentationFormat>Custom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2018-03-09T20:13:23Z</dcterms:modified>
</cp:coreProperties>
</file>