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2" r:id="rId2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Shape 2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81300" y="2946550"/>
            <a:ext cx="8572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Shape 296"/>
          <p:cNvSpPr/>
          <p:nvPr/>
        </p:nvSpPr>
        <p:spPr>
          <a:xfrm>
            <a:off x="337025" y="296575"/>
            <a:ext cx="4536222" cy="1153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Shape 297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DESENHANDO O </a:t>
            </a:r>
            <a:endParaRPr sz="3000" b="1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CURRÍCULO DA REDE</a:t>
            </a:r>
            <a:endParaRPr sz="30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98" name="Shape 29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4916" y="6723975"/>
            <a:ext cx="1557287" cy="68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Shape 299"/>
          <p:cNvSpPr/>
          <p:nvPr/>
        </p:nvSpPr>
        <p:spPr>
          <a:xfrm>
            <a:off x="4650125" y="296575"/>
            <a:ext cx="7450500" cy="7116300"/>
          </a:xfrm>
          <a:prstGeom prst="ellipse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Shape 300"/>
          <p:cNvSpPr/>
          <p:nvPr/>
        </p:nvSpPr>
        <p:spPr>
          <a:xfrm>
            <a:off x="5251450" y="850050"/>
            <a:ext cx="6315600" cy="6029100"/>
          </a:xfrm>
          <a:prstGeom prst="ellipse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Shape 301"/>
          <p:cNvSpPr/>
          <p:nvPr/>
        </p:nvSpPr>
        <p:spPr>
          <a:xfrm>
            <a:off x="5799075" y="1323875"/>
            <a:ext cx="5158200" cy="5098200"/>
          </a:xfrm>
          <a:prstGeom prst="ellipse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Shape 302"/>
          <p:cNvSpPr/>
          <p:nvPr/>
        </p:nvSpPr>
        <p:spPr>
          <a:xfrm>
            <a:off x="6428225" y="1831600"/>
            <a:ext cx="3963300" cy="4058700"/>
          </a:xfrm>
          <a:prstGeom prst="ellipse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Shape 303"/>
          <p:cNvSpPr/>
          <p:nvPr/>
        </p:nvSpPr>
        <p:spPr>
          <a:xfrm>
            <a:off x="7016675" y="2461175"/>
            <a:ext cx="2786400" cy="2823600"/>
          </a:xfrm>
          <a:prstGeom prst="ellipse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04" name="Shape 304"/>
          <p:cNvCxnSpPr>
            <a:stCxn id="303" idx="6"/>
            <a:endCxn id="301" idx="6"/>
          </p:cNvCxnSpPr>
          <p:nvPr/>
        </p:nvCxnSpPr>
        <p:spPr>
          <a:xfrm>
            <a:off x="9803075" y="3872975"/>
            <a:ext cx="1154100" cy="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5" name="Shape 305"/>
          <p:cNvCxnSpPr>
            <a:stCxn id="301" idx="2"/>
            <a:endCxn id="303" idx="2"/>
          </p:cNvCxnSpPr>
          <p:nvPr/>
        </p:nvCxnSpPr>
        <p:spPr>
          <a:xfrm>
            <a:off x="5799075" y="3872975"/>
            <a:ext cx="1217700" cy="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6" name="Shape 306"/>
          <p:cNvCxnSpPr>
            <a:stCxn id="303" idx="4"/>
            <a:endCxn id="302" idx="4"/>
          </p:cNvCxnSpPr>
          <p:nvPr/>
        </p:nvCxnSpPr>
        <p:spPr>
          <a:xfrm>
            <a:off x="8409875" y="5284775"/>
            <a:ext cx="0" cy="60540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7" name="Shape 307"/>
          <p:cNvCxnSpPr>
            <a:stCxn id="302" idx="7"/>
            <a:endCxn id="301" idx="7"/>
          </p:cNvCxnSpPr>
          <p:nvPr/>
        </p:nvCxnSpPr>
        <p:spPr>
          <a:xfrm rot="10800000" flipH="1">
            <a:off x="9811113" y="2070483"/>
            <a:ext cx="390900" cy="35550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8" name="Shape 308"/>
          <p:cNvCxnSpPr>
            <a:stCxn id="302" idx="1"/>
            <a:endCxn id="301" idx="1"/>
          </p:cNvCxnSpPr>
          <p:nvPr/>
        </p:nvCxnSpPr>
        <p:spPr>
          <a:xfrm rot="10800000">
            <a:off x="6554437" y="2070483"/>
            <a:ext cx="454200" cy="35550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9" name="Shape 309"/>
          <p:cNvCxnSpPr>
            <a:stCxn id="302" idx="3"/>
            <a:endCxn id="301" idx="3"/>
          </p:cNvCxnSpPr>
          <p:nvPr/>
        </p:nvCxnSpPr>
        <p:spPr>
          <a:xfrm flipH="1">
            <a:off x="6554437" y="5295917"/>
            <a:ext cx="454200" cy="37950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0" name="Shape 310"/>
          <p:cNvCxnSpPr>
            <a:stCxn id="301" idx="5"/>
            <a:endCxn id="300" idx="5"/>
          </p:cNvCxnSpPr>
          <p:nvPr/>
        </p:nvCxnSpPr>
        <p:spPr>
          <a:xfrm>
            <a:off x="10201874" y="5675461"/>
            <a:ext cx="440400" cy="32070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1" name="Shape 311"/>
          <p:cNvSpPr txBox="1"/>
          <p:nvPr/>
        </p:nvSpPr>
        <p:spPr>
          <a:xfrm>
            <a:off x="887550" y="2975150"/>
            <a:ext cx="1154100" cy="1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Shape 312"/>
          <p:cNvSpPr txBox="1"/>
          <p:nvPr/>
        </p:nvSpPr>
        <p:spPr>
          <a:xfrm>
            <a:off x="8018225" y="372775"/>
            <a:ext cx="968980" cy="1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ABORDAGENS</a:t>
            </a:r>
            <a:endParaRPr sz="1000" i="1" u="none" strike="noStrike" cap="none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7942025" y="906175"/>
            <a:ext cx="858300" cy="1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PRINCÍPIOS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7942025" y="1363375"/>
            <a:ext cx="858300" cy="1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MATEMÁTICA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5" name="Shape 315"/>
          <p:cNvSpPr txBox="1"/>
          <p:nvPr/>
        </p:nvSpPr>
        <p:spPr>
          <a:xfrm>
            <a:off x="7942024" y="1912274"/>
            <a:ext cx="1045181" cy="23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MODALIDADES</a:t>
            </a:r>
            <a:endParaRPr sz="1000" i="1" u="none" strike="noStrike" cap="none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6" name="Shape 316"/>
          <p:cNvSpPr txBox="1"/>
          <p:nvPr/>
        </p:nvSpPr>
        <p:spPr>
          <a:xfrm rot="-3881344">
            <a:off x="5753231" y="2800219"/>
            <a:ext cx="858185" cy="189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LINGUAGENS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7" name="Shape 317"/>
          <p:cNvSpPr txBox="1"/>
          <p:nvPr/>
        </p:nvSpPr>
        <p:spPr>
          <a:xfrm rot="4004456">
            <a:off x="10065186" y="2860397"/>
            <a:ext cx="1203833" cy="148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EDUCAÇÃO PROFISSIONAL</a:t>
            </a:r>
            <a:endParaRPr sz="1000" i="1" u="none" strike="noStrike" cap="none" dirty="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8" name="Shape 318"/>
          <p:cNvSpPr txBox="1"/>
          <p:nvPr/>
        </p:nvSpPr>
        <p:spPr>
          <a:xfrm rot="7161949">
            <a:off x="9991826" y="4904913"/>
            <a:ext cx="1046119" cy="189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CURRÍCULO DIVERSIFICADO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9" name="Shape 319"/>
          <p:cNvSpPr txBox="1"/>
          <p:nvPr/>
        </p:nvSpPr>
        <p:spPr>
          <a:xfrm rot="10800000">
            <a:off x="7949025" y="6168625"/>
            <a:ext cx="858300" cy="1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CIÊNCIAS NATURAIS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20" name="Shape 320"/>
          <p:cNvCxnSpPr/>
          <p:nvPr/>
        </p:nvCxnSpPr>
        <p:spPr>
          <a:xfrm>
            <a:off x="9562950" y="5512750"/>
            <a:ext cx="312600" cy="450000"/>
          </a:xfrm>
          <a:prstGeom prst="straightConnector1">
            <a:avLst/>
          </a:prstGeom>
          <a:noFill/>
          <a:ln w="9525" cap="flat" cmpd="sng">
            <a:solidFill>
              <a:srgbClr val="F2B74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1" name="Shape 321"/>
          <p:cNvSpPr txBox="1"/>
          <p:nvPr/>
        </p:nvSpPr>
        <p:spPr>
          <a:xfrm rot="-7130438">
            <a:off x="5774189" y="4904893"/>
            <a:ext cx="858254" cy="189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CIÊNCIAS HUMANAS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2" name="Shape 322"/>
          <p:cNvSpPr txBox="1"/>
          <p:nvPr/>
        </p:nvSpPr>
        <p:spPr>
          <a:xfrm rot="7535054">
            <a:off x="9460760" y="4904936"/>
            <a:ext cx="858396" cy="18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EM (etapas)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3" name="Shape 323"/>
          <p:cNvSpPr txBox="1"/>
          <p:nvPr/>
        </p:nvSpPr>
        <p:spPr>
          <a:xfrm rot="-8095753">
            <a:off x="6697789" y="5110994"/>
            <a:ext cx="858499" cy="190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000" i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EFII (etapas)</a:t>
            </a:r>
            <a:endParaRPr sz="1000" i="1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x="637625" y="16954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Saberes, competências, direitos de aprendizagem</a:t>
            </a:r>
            <a:endParaRPr sz="160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5" name="Shape 325"/>
          <p:cNvSpPr/>
          <p:nvPr/>
        </p:nvSpPr>
        <p:spPr>
          <a:xfrm>
            <a:off x="458350" y="1900825"/>
            <a:ext cx="312600" cy="320700"/>
          </a:xfrm>
          <a:prstGeom prst="ellipse">
            <a:avLst/>
          </a:prstGeom>
          <a:solidFill>
            <a:srgbClr val="AB7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dist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dist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1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26" name="Shape 326"/>
          <p:cNvSpPr txBox="1"/>
          <p:nvPr/>
        </p:nvSpPr>
        <p:spPr>
          <a:xfrm>
            <a:off x="637625" y="24070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Etapas de ensino e modalidades</a:t>
            </a:r>
            <a:endParaRPr sz="160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7" name="Shape 327"/>
          <p:cNvSpPr/>
          <p:nvPr/>
        </p:nvSpPr>
        <p:spPr>
          <a:xfrm>
            <a:off x="458350" y="2510425"/>
            <a:ext cx="312600" cy="320700"/>
          </a:xfrm>
          <a:prstGeom prst="ellipse">
            <a:avLst/>
          </a:prstGeom>
          <a:solidFill>
            <a:srgbClr val="54BF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2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28" name="Shape 328"/>
          <p:cNvSpPr txBox="1"/>
          <p:nvPr/>
        </p:nvSpPr>
        <p:spPr>
          <a:xfrm>
            <a:off x="637625" y="28384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Áreas de conhecimento, componentes curriculares, currículo diversificado</a:t>
            </a:r>
            <a:endParaRPr sz="160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9" name="Shape 329"/>
          <p:cNvSpPr/>
          <p:nvPr/>
        </p:nvSpPr>
        <p:spPr>
          <a:xfrm>
            <a:off x="458350" y="3196225"/>
            <a:ext cx="312600" cy="320700"/>
          </a:xfrm>
          <a:prstGeom prst="ellipse">
            <a:avLst/>
          </a:prstGeom>
          <a:solidFill>
            <a:srgbClr val="F0B5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3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0" name="Shape 330"/>
          <p:cNvSpPr txBox="1"/>
          <p:nvPr/>
        </p:nvSpPr>
        <p:spPr>
          <a:xfrm>
            <a:off x="637625" y="37024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Princípios que regem o currículo</a:t>
            </a:r>
            <a:endParaRPr sz="160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31" name="Shape 331"/>
          <p:cNvSpPr/>
          <p:nvPr/>
        </p:nvSpPr>
        <p:spPr>
          <a:xfrm>
            <a:off x="458350" y="3805825"/>
            <a:ext cx="312600" cy="320700"/>
          </a:xfrm>
          <a:prstGeom prst="ellipse">
            <a:avLst/>
          </a:prstGeom>
          <a:solidFill>
            <a:srgbClr val="F379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4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637625" y="42358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Abordagens e metodologias</a:t>
            </a:r>
            <a:endParaRPr sz="160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33" name="Shape 333"/>
          <p:cNvSpPr/>
          <p:nvPr/>
        </p:nvSpPr>
        <p:spPr>
          <a:xfrm>
            <a:off x="458350" y="4339225"/>
            <a:ext cx="312600" cy="320700"/>
          </a:xfrm>
          <a:prstGeom prst="ellipse">
            <a:avLst/>
          </a:prstGeom>
          <a:solidFill>
            <a:srgbClr val="28B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5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4" name="Shape 334"/>
          <p:cNvSpPr/>
          <p:nvPr/>
        </p:nvSpPr>
        <p:spPr>
          <a:xfrm>
            <a:off x="7809625" y="2734750"/>
            <a:ext cx="312600" cy="320700"/>
          </a:xfrm>
          <a:prstGeom prst="ellipse">
            <a:avLst/>
          </a:prstGeom>
          <a:solidFill>
            <a:srgbClr val="AB71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1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5" name="Shape 335"/>
          <p:cNvSpPr/>
          <p:nvPr/>
        </p:nvSpPr>
        <p:spPr>
          <a:xfrm>
            <a:off x="7432150" y="2146000"/>
            <a:ext cx="312600" cy="320700"/>
          </a:xfrm>
          <a:prstGeom prst="ellipse">
            <a:avLst/>
          </a:prstGeom>
          <a:solidFill>
            <a:srgbClr val="54BF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2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6" name="Shape 336"/>
          <p:cNvSpPr/>
          <p:nvPr/>
        </p:nvSpPr>
        <p:spPr>
          <a:xfrm>
            <a:off x="7119550" y="1667775"/>
            <a:ext cx="312600" cy="320700"/>
          </a:xfrm>
          <a:prstGeom prst="ellipse">
            <a:avLst/>
          </a:prstGeom>
          <a:solidFill>
            <a:srgbClr val="F0B5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3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7" name="Shape 337"/>
          <p:cNvSpPr/>
          <p:nvPr/>
        </p:nvSpPr>
        <p:spPr>
          <a:xfrm>
            <a:off x="6892925" y="1232575"/>
            <a:ext cx="312600" cy="320700"/>
          </a:xfrm>
          <a:prstGeom prst="ellipse">
            <a:avLst/>
          </a:prstGeom>
          <a:solidFill>
            <a:srgbClr val="F379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4 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38" name="Shape 338"/>
          <p:cNvSpPr/>
          <p:nvPr/>
        </p:nvSpPr>
        <p:spPr>
          <a:xfrm>
            <a:off x="6625225" y="713125"/>
            <a:ext cx="312600" cy="320700"/>
          </a:xfrm>
          <a:prstGeom prst="ellipse">
            <a:avLst/>
          </a:prstGeom>
          <a:solidFill>
            <a:srgbClr val="28B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bg-BG" dirty="0" smtClean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5 </a:t>
            </a:r>
            <a:endParaRPr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Macintosh PowerPoint</Application>
  <PresentationFormat>Custom</PresentationFormat>
  <Paragraphs>38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2018-03-09T20:13:41Z</dcterms:modified>
</cp:coreProperties>
</file>