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65" r:id="rId2"/>
    <p:sldId id="266" r:id="rId3"/>
    <p:sldId id="267" r:id="rId4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Shape 431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2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/>
          <p:nvPr/>
        </p:nvSpPr>
        <p:spPr>
          <a:xfrm>
            <a:off x="7308450" y="1600075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Shape 404"/>
          <p:cNvSpPr/>
          <p:nvPr/>
        </p:nvSpPr>
        <p:spPr>
          <a:xfrm>
            <a:off x="323550" y="1612425"/>
            <a:ext cx="17256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Shape 405"/>
          <p:cNvSpPr/>
          <p:nvPr/>
        </p:nvSpPr>
        <p:spPr>
          <a:xfrm>
            <a:off x="2049150" y="1604700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Shape 406"/>
          <p:cNvSpPr/>
          <p:nvPr/>
        </p:nvSpPr>
        <p:spPr>
          <a:xfrm>
            <a:off x="323550" y="23631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Shape 407"/>
          <p:cNvSpPr/>
          <p:nvPr/>
        </p:nvSpPr>
        <p:spPr>
          <a:xfrm>
            <a:off x="2049150" y="23632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Shape 408"/>
          <p:cNvSpPr/>
          <p:nvPr/>
        </p:nvSpPr>
        <p:spPr>
          <a:xfrm>
            <a:off x="337024" y="296575"/>
            <a:ext cx="8332661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Shape 409"/>
          <p:cNvSpPr/>
          <p:nvPr/>
        </p:nvSpPr>
        <p:spPr>
          <a:xfrm>
            <a:off x="382100" y="16433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Shape 410"/>
          <p:cNvSpPr txBox="1"/>
          <p:nvPr/>
        </p:nvSpPr>
        <p:spPr>
          <a:xfrm>
            <a:off x="534500" y="431625"/>
            <a:ext cx="8452705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5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PLANO DE FORMAÇÃO DE EDUCADORES DA REDE</a:t>
            </a:r>
            <a:endParaRPr sz="25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1" name="Shape 411"/>
          <p:cNvSpPr txBox="1"/>
          <p:nvPr/>
        </p:nvSpPr>
        <p:spPr>
          <a:xfrm>
            <a:off x="458300" y="1615175"/>
            <a:ext cx="14424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ÂMBITO</a:t>
            </a:r>
            <a:endParaRPr sz="22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2" name="Shape 412"/>
          <p:cNvSpPr txBox="1"/>
          <p:nvPr/>
        </p:nvSpPr>
        <p:spPr>
          <a:xfrm>
            <a:off x="337025" y="963225"/>
            <a:ext cx="6244800" cy="1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MATRIZ DO EDUCADOR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3" name="Shape 413"/>
          <p:cNvSpPr/>
          <p:nvPr/>
        </p:nvSpPr>
        <p:spPr>
          <a:xfrm>
            <a:off x="21184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Shape 414"/>
          <p:cNvSpPr txBox="1"/>
          <p:nvPr/>
        </p:nvSpPr>
        <p:spPr>
          <a:xfrm>
            <a:off x="1995200" y="1529089"/>
            <a:ext cx="56067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l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QUAIS COMPETÊNCIAS O EDUCADOR (GESTOR OU PROFESSOR) PRECISA DESENVOLVER PARA DESEMPENHAR MELHOR SUA FUNÇÃO?</a:t>
            </a:r>
            <a:endParaRPr sz="12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15" name="Shape 4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6" name="Shape 416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7" name="Shape 417"/>
          <p:cNvSpPr/>
          <p:nvPr/>
        </p:nvSpPr>
        <p:spPr>
          <a:xfrm>
            <a:off x="73762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Shape 418"/>
          <p:cNvSpPr txBox="1"/>
          <p:nvPr/>
        </p:nvSpPr>
        <p:spPr>
          <a:xfrm>
            <a:off x="7239150" y="1531055"/>
            <a:ext cx="56067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l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QUAIS INDICADORES PODEM DEMONSTRAR QUE O EDUCADOR</a:t>
            </a:r>
            <a:b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(GESTOR OU PROFESSOR) DESENVOLVEU AS COMPETÊNCIAS</a:t>
            </a:r>
            <a:b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ESPERADAS?</a:t>
            </a:r>
            <a:endParaRPr sz="12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19" name="Shape 419"/>
          <p:cNvSpPr/>
          <p:nvPr/>
        </p:nvSpPr>
        <p:spPr>
          <a:xfrm>
            <a:off x="323550" y="40443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Shape 420"/>
          <p:cNvSpPr/>
          <p:nvPr/>
        </p:nvSpPr>
        <p:spPr>
          <a:xfrm>
            <a:off x="2049150" y="40444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Shape 421"/>
          <p:cNvSpPr/>
          <p:nvPr/>
        </p:nvSpPr>
        <p:spPr>
          <a:xfrm>
            <a:off x="323550" y="57257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Shape 422"/>
          <p:cNvSpPr/>
          <p:nvPr/>
        </p:nvSpPr>
        <p:spPr>
          <a:xfrm>
            <a:off x="2049150" y="57258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Shape 423"/>
          <p:cNvSpPr/>
          <p:nvPr/>
        </p:nvSpPr>
        <p:spPr>
          <a:xfrm>
            <a:off x="7314600" y="23630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Shape 424"/>
          <p:cNvSpPr/>
          <p:nvPr/>
        </p:nvSpPr>
        <p:spPr>
          <a:xfrm>
            <a:off x="7314600" y="40442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Shape 425"/>
          <p:cNvSpPr/>
          <p:nvPr/>
        </p:nvSpPr>
        <p:spPr>
          <a:xfrm>
            <a:off x="7314600" y="57256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26" name="Shape 4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3649" y="6092850"/>
            <a:ext cx="911700" cy="1059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Shape 4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3657" y="4328613"/>
            <a:ext cx="911700" cy="1112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Shape 4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5122" y="2689750"/>
            <a:ext cx="1127043" cy="99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/>
          <p:nvPr/>
        </p:nvSpPr>
        <p:spPr>
          <a:xfrm>
            <a:off x="404425" y="1600075"/>
            <a:ext cx="121479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Shape 434"/>
          <p:cNvSpPr/>
          <p:nvPr/>
        </p:nvSpPr>
        <p:spPr>
          <a:xfrm>
            <a:off x="337024" y="296575"/>
            <a:ext cx="8581711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Shape 435"/>
          <p:cNvSpPr txBox="1"/>
          <p:nvPr/>
        </p:nvSpPr>
        <p:spPr>
          <a:xfrm>
            <a:off x="534500" y="431625"/>
            <a:ext cx="8384235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5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PLANO DE FORMAÇÃO DE EDUCADORES DA REDE</a:t>
            </a:r>
            <a:endParaRPr sz="25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36" name="Shape 436"/>
          <p:cNvSpPr txBox="1"/>
          <p:nvPr/>
        </p:nvSpPr>
        <p:spPr>
          <a:xfrm>
            <a:off x="337025" y="963225"/>
            <a:ext cx="6244800" cy="1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DIAGNÓSTICO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37" name="Shape 4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8" name="Shape 438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9" name="Shape 439"/>
          <p:cNvSpPr/>
          <p:nvPr/>
        </p:nvSpPr>
        <p:spPr>
          <a:xfrm>
            <a:off x="483050" y="1633075"/>
            <a:ext cx="119625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Shape 440"/>
          <p:cNvSpPr txBox="1"/>
          <p:nvPr/>
        </p:nvSpPr>
        <p:spPr>
          <a:xfrm>
            <a:off x="2322725" y="1709275"/>
            <a:ext cx="121479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l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DIAGNÓSTICO E LEVANTAMENTO DE PRIORIDADES A PARTIR DA MATRIZ DO EDUCADOR</a:t>
            </a:r>
            <a:endParaRPr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410700" y="2363025"/>
            <a:ext cx="12147900" cy="4822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6" name="Shape 4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6899" y="4726775"/>
            <a:ext cx="1018725" cy="1043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7" name="Shape 4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6900" y="3630700"/>
            <a:ext cx="1018725" cy="1031467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Shape 448"/>
          <p:cNvSpPr/>
          <p:nvPr/>
        </p:nvSpPr>
        <p:spPr>
          <a:xfrm>
            <a:off x="323550" y="2363125"/>
            <a:ext cx="17256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Shape 449"/>
          <p:cNvSpPr/>
          <p:nvPr/>
        </p:nvSpPr>
        <p:spPr>
          <a:xfrm>
            <a:off x="2059525" y="2363225"/>
            <a:ext cx="31527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Shape 450"/>
          <p:cNvSpPr/>
          <p:nvPr/>
        </p:nvSpPr>
        <p:spPr>
          <a:xfrm>
            <a:off x="337025" y="296575"/>
            <a:ext cx="8484518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Shape 451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PLANO DE AÇÃO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452" name="Shape 45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3" name="Shape 45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4" name="Shape 454"/>
          <p:cNvSpPr/>
          <p:nvPr/>
        </p:nvSpPr>
        <p:spPr>
          <a:xfrm>
            <a:off x="323550" y="3506125"/>
            <a:ext cx="17256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Shape 455"/>
          <p:cNvSpPr/>
          <p:nvPr/>
        </p:nvSpPr>
        <p:spPr>
          <a:xfrm>
            <a:off x="5222600" y="2363225"/>
            <a:ext cx="2865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Shape 456"/>
          <p:cNvSpPr/>
          <p:nvPr/>
        </p:nvSpPr>
        <p:spPr>
          <a:xfrm>
            <a:off x="323550" y="4649125"/>
            <a:ext cx="17256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Shape 457"/>
          <p:cNvSpPr/>
          <p:nvPr/>
        </p:nvSpPr>
        <p:spPr>
          <a:xfrm>
            <a:off x="8088475" y="2363225"/>
            <a:ext cx="2244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Shape 458"/>
          <p:cNvSpPr/>
          <p:nvPr/>
        </p:nvSpPr>
        <p:spPr>
          <a:xfrm>
            <a:off x="323550" y="5792125"/>
            <a:ext cx="17256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Shape 459"/>
          <p:cNvSpPr/>
          <p:nvPr/>
        </p:nvSpPr>
        <p:spPr>
          <a:xfrm>
            <a:off x="10293150" y="2363225"/>
            <a:ext cx="2346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Shape 460"/>
          <p:cNvSpPr txBox="1"/>
          <p:nvPr/>
        </p:nvSpPr>
        <p:spPr>
          <a:xfrm>
            <a:off x="534501" y="431625"/>
            <a:ext cx="812138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5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PLANO DE FORMAÇÃO DE EDUCADORES DA REDE</a:t>
            </a:r>
            <a:endParaRPr sz="25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1" name="Shape 461"/>
          <p:cNvSpPr/>
          <p:nvPr/>
        </p:nvSpPr>
        <p:spPr>
          <a:xfrm>
            <a:off x="10400250" y="1600075"/>
            <a:ext cx="22449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Shape 462"/>
          <p:cNvSpPr/>
          <p:nvPr/>
        </p:nvSpPr>
        <p:spPr>
          <a:xfrm>
            <a:off x="323550" y="1612425"/>
            <a:ext cx="17256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Shape 463"/>
          <p:cNvSpPr/>
          <p:nvPr/>
        </p:nvSpPr>
        <p:spPr>
          <a:xfrm>
            <a:off x="5174863" y="1604700"/>
            <a:ext cx="29136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Shape 464"/>
          <p:cNvSpPr/>
          <p:nvPr/>
        </p:nvSpPr>
        <p:spPr>
          <a:xfrm>
            <a:off x="382100" y="16433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Shape 465"/>
          <p:cNvSpPr txBox="1"/>
          <p:nvPr/>
        </p:nvSpPr>
        <p:spPr>
          <a:xfrm>
            <a:off x="382100" y="1734725"/>
            <a:ext cx="152545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ESTRATÉGIAS</a:t>
            </a:r>
            <a:endParaRPr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6" name="Shape 466"/>
          <p:cNvSpPr/>
          <p:nvPr/>
        </p:nvSpPr>
        <p:spPr>
          <a:xfrm>
            <a:off x="2118450" y="1633075"/>
            <a:ext cx="3014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Shape 467"/>
          <p:cNvSpPr txBox="1"/>
          <p:nvPr/>
        </p:nvSpPr>
        <p:spPr>
          <a:xfrm>
            <a:off x="2211900" y="1704725"/>
            <a:ext cx="292065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QUAIS AÇÕES SERÃO REALIZADAS?</a:t>
            </a:r>
            <a:endParaRPr sz="12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68" name="Shape 468"/>
          <p:cNvSpPr/>
          <p:nvPr/>
        </p:nvSpPr>
        <p:spPr>
          <a:xfrm>
            <a:off x="8176650" y="1633075"/>
            <a:ext cx="21165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Shape 469"/>
          <p:cNvSpPr txBox="1"/>
          <p:nvPr/>
        </p:nvSpPr>
        <p:spPr>
          <a:xfrm>
            <a:off x="8229750" y="1676275"/>
            <a:ext cx="21705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QUEM SERÁ RESPONSÁVEL?</a:t>
            </a:r>
            <a:endParaRPr sz="12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0" name="Shape 470"/>
          <p:cNvSpPr/>
          <p:nvPr/>
        </p:nvSpPr>
        <p:spPr>
          <a:xfrm>
            <a:off x="5276550" y="1643425"/>
            <a:ext cx="27768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Shape 471"/>
          <p:cNvSpPr txBox="1"/>
          <p:nvPr/>
        </p:nvSpPr>
        <p:spPr>
          <a:xfrm>
            <a:off x="5606700" y="1704725"/>
            <a:ext cx="244665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</a:t>
            </a:r>
            <a:r>
              <a:rPr lang="en-US" sz="1200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É</a:t>
            </a:r>
            <a:r>
              <a:rPr lang="en-US"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NECESSÁRIO PARA VIABILIZAR?</a:t>
            </a:r>
            <a:endParaRPr sz="12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2" name="Shape 472"/>
          <p:cNvSpPr/>
          <p:nvPr/>
        </p:nvSpPr>
        <p:spPr>
          <a:xfrm>
            <a:off x="10424250" y="1633075"/>
            <a:ext cx="21705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Shape 473"/>
          <p:cNvSpPr txBox="1"/>
          <p:nvPr/>
        </p:nvSpPr>
        <p:spPr>
          <a:xfrm>
            <a:off x="10416450" y="1762525"/>
            <a:ext cx="21705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QUANDO?</a:t>
            </a:r>
            <a:endParaRPr sz="12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74" name="Shape 474"/>
          <p:cNvSpPr/>
          <p:nvPr/>
        </p:nvSpPr>
        <p:spPr>
          <a:xfrm>
            <a:off x="2059525" y="1604700"/>
            <a:ext cx="31527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Shape 475"/>
          <p:cNvSpPr/>
          <p:nvPr/>
        </p:nvSpPr>
        <p:spPr>
          <a:xfrm>
            <a:off x="8053350" y="1619225"/>
            <a:ext cx="23469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76" name="Shape 47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9350" y="5834925"/>
            <a:ext cx="1018725" cy="904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477" name="Shape 47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6905" y="2433775"/>
            <a:ext cx="1018730" cy="1005500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Shape 478"/>
          <p:cNvSpPr/>
          <p:nvPr/>
        </p:nvSpPr>
        <p:spPr>
          <a:xfrm>
            <a:off x="2049150" y="3496600"/>
            <a:ext cx="31527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Shape 479"/>
          <p:cNvSpPr/>
          <p:nvPr/>
        </p:nvSpPr>
        <p:spPr>
          <a:xfrm>
            <a:off x="5212225" y="3496600"/>
            <a:ext cx="2865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Shape 480"/>
          <p:cNvSpPr/>
          <p:nvPr/>
        </p:nvSpPr>
        <p:spPr>
          <a:xfrm>
            <a:off x="8078100" y="3496600"/>
            <a:ext cx="2244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Shape 481"/>
          <p:cNvSpPr/>
          <p:nvPr/>
        </p:nvSpPr>
        <p:spPr>
          <a:xfrm>
            <a:off x="10282775" y="3496600"/>
            <a:ext cx="2346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Shape 482"/>
          <p:cNvSpPr/>
          <p:nvPr/>
        </p:nvSpPr>
        <p:spPr>
          <a:xfrm>
            <a:off x="2049150" y="4649125"/>
            <a:ext cx="31527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Shape 483"/>
          <p:cNvSpPr/>
          <p:nvPr/>
        </p:nvSpPr>
        <p:spPr>
          <a:xfrm>
            <a:off x="5212225" y="4649125"/>
            <a:ext cx="2865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Shape 484"/>
          <p:cNvSpPr/>
          <p:nvPr/>
        </p:nvSpPr>
        <p:spPr>
          <a:xfrm>
            <a:off x="8078100" y="4649125"/>
            <a:ext cx="2244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Shape 485"/>
          <p:cNvSpPr/>
          <p:nvPr/>
        </p:nvSpPr>
        <p:spPr>
          <a:xfrm>
            <a:off x="10282775" y="4649125"/>
            <a:ext cx="2346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Shape 486"/>
          <p:cNvSpPr/>
          <p:nvPr/>
        </p:nvSpPr>
        <p:spPr>
          <a:xfrm>
            <a:off x="2049150" y="5799125"/>
            <a:ext cx="31527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5212225" y="5799125"/>
            <a:ext cx="2865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Shape 488"/>
          <p:cNvSpPr/>
          <p:nvPr/>
        </p:nvSpPr>
        <p:spPr>
          <a:xfrm>
            <a:off x="8078100" y="5799125"/>
            <a:ext cx="2244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Shape 489"/>
          <p:cNvSpPr/>
          <p:nvPr/>
        </p:nvSpPr>
        <p:spPr>
          <a:xfrm>
            <a:off x="10282775" y="5799125"/>
            <a:ext cx="2346900" cy="1153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83</Words>
  <Application>Microsoft Macintosh PowerPoint</Application>
  <PresentationFormat>Custom</PresentationFormat>
  <Paragraphs>15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2018-03-09T20:14:09Z</dcterms:modified>
</cp:coreProperties>
</file>