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68" r:id="rId2"/>
    <p:sldId id="269" r:id="rId3"/>
  </p:sldIdLst>
  <p:sldSz cx="12928600" cy="7562850"/>
  <p:notesSz cx="12928600" cy="75628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280" y="-96"/>
      </p:cViewPr>
      <p:guideLst>
        <p:guide orient="horz" pos="2382"/>
        <p:guide pos="4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75" cy="3403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762822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6985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6985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obj">
  <p:cSld name="OBJEC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0" name="Shape 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31900" y="-257175"/>
            <a:ext cx="15342789" cy="80640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68790" y="1995124"/>
            <a:ext cx="5517600" cy="42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6658229" y="1739455"/>
            <a:ext cx="5623800" cy="49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ctrTitle"/>
          </p:nvPr>
        </p:nvSpPr>
        <p:spPr>
          <a:xfrm>
            <a:off x="969645" y="2344483"/>
            <a:ext cx="10989300" cy="15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ubTitle" idx="1"/>
          </p:nvPr>
        </p:nvSpPr>
        <p:spPr>
          <a:xfrm>
            <a:off x="1939290" y="4235196"/>
            <a:ext cx="9050100" cy="18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Char char="●"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/>
          <p:nvPr/>
        </p:nvSpPr>
        <p:spPr>
          <a:xfrm>
            <a:off x="323550" y="1612425"/>
            <a:ext cx="3014100" cy="754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5" name="Shape 495"/>
          <p:cNvSpPr/>
          <p:nvPr/>
        </p:nvSpPr>
        <p:spPr>
          <a:xfrm>
            <a:off x="3337650" y="1612425"/>
            <a:ext cx="93075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6" name="Shape 496"/>
          <p:cNvSpPr/>
          <p:nvPr/>
        </p:nvSpPr>
        <p:spPr>
          <a:xfrm>
            <a:off x="323550" y="2363125"/>
            <a:ext cx="30141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7" name="Shape 497"/>
          <p:cNvSpPr/>
          <p:nvPr/>
        </p:nvSpPr>
        <p:spPr>
          <a:xfrm>
            <a:off x="3337650" y="2363236"/>
            <a:ext cx="93075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8" name="Shape 498"/>
          <p:cNvSpPr/>
          <p:nvPr/>
        </p:nvSpPr>
        <p:spPr>
          <a:xfrm>
            <a:off x="337025" y="296575"/>
            <a:ext cx="7946114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9" name="Shape 499"/>
          <p:cNvSpPr/>
          <p:nvPr/>
        </p:nvSpPr>
        <p:spPr>
          <a:xfrm>
            <a:off x="382100" y="1643375"/>
            <a:ext cx="2893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Shape 500"/>
          <p:cNvSpPr txBox="1"/>
          <p:nvPr/>
        </p:nvSpPr>
        <p:spPr>
          <a:xfrm>
            <a:off x="534501" y="431625"/>
            <a:ext cx="7748638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2400" b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ORIENTAÇÕES DA REDE PARA GESTÃO ESCOLAR</a:t>
            </a:r>
            <a:endParaRPr sz="24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01" name="Shape 501"/>
          <p:cNvSpPr txBox="1"/>
          <p:nvPr/>
        </p:nvSpPr>
        <p:spPr>
          <a:xfrm>
            <a:off x="458300" y="1615175"/>
            <a:ext cx="27168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128904" marR="121920" lvl="0" indent="254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ÂMBITO</a:t>
            </a:r>
            <a:endParaRPr sz="26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02" name="Shape 502"/>
          <p:cNvSpPr/>
          <p:nvPr/>
        </p:nvSpPr>
        <p:spPr>
          <a:xfrm>
            <a:off x="3413850" y="1633075"/>
            <a:ext cx="91914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3" name="Shape 503"/>
          <p:cNvSpPr txBox="1"/>
          <p:nvPr/>
        </p:nvSpPr>
        <p:spPr>
          <a:xfrm>
            <a:off x="3447750" y="1691375"/>
            <a:ext cx="89154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38608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ORIENTAÇÕES</a:t>
            </a:r>
            <a:endParaRPr sz="26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04" name="Shape 50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05" name="Shape 505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w="9525" cap="flat" cmpd="sng">
            <a:solidFill>
              <a:srgbClr val="F9756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06" name="Shape 506"/>
          <p:cNvSpPr txBox="1"/>
          <p:nvPr/>
        </p:nvSpPr>
        <p:spPr>
          <a:xfrm>
            <a:off x="305900" y="2430125"/>
            <a:ext cx="33054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QUE DIALOGA</a:t>
            </a:r>
            <a:b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E PROMOVE A PARTICIPAÇÃO</a:t>
            </a:r>
            <a:b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DO ALUNO</a:t>
            </a:r>
            <a:endParaRPr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07" name="Shape 507"/>
          <p:cNvSpPr/>
          <p:nvPr/>
        </p:nvSpPr>
        <p:spPr>
          <a:xfrm>
            <a:off x="323550" y="3506125"/>
            <a:ext cx="30141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" name="Shape 508"/>
          <p:cNvSpPr/>
          <p:nvPr/>
        </p:nvSpPr>
        <p:spPr>
          <a:xfrm>
            <a:off x="3337650" y="3506236"/>
            <a:ext cx="93075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" name="Shape 509"/>
          <p:cNvSpPr txBox="1"/>
          <p:nvPr/>
        </p:nvSpPr>
        <p:spPr>
          <a:xfrm>
            <a:off x="437425" y="37255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DOS TEMPOS</a:t>
            </a:r>
            <a:endParaRPr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0" name="Shape 510"/>
          <p:cNvSpPr/>
          <p:nvPr/>
        </p:nvSpPr>
        <p:spPr>
          <a:xfrm>
            <a:off x="323550" y="4649125"/>
            <a:ext cx="30141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1" name="Shape 511"/>
          <p:cNvSpPr/>
          <p:nvPr/>
        </p:nvSpPr>
        <p:spPr>
          <a:xfrm>
            <a:off x="3337650" y="4649236"/>
            <a:ext cx="93075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Shape 512"/>
          <p:cNvSpPr txBox="1"/>
          <p:nvPr/>
        </p:nvSpPr>
        <p:spPr>
          <a:xfrm>
            <a:off x="437425" y="47923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DOS ESPAÇOS FÍSICOS</a:t>
            </a:r>
            <a:endParaRPr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3" name="Shape 513"/>
          <p:cNvSpPr/>
          <p:nvPr/>
        </p:nvSpPr>
        <p:spPr>
          <a:xfrm>
            <a:off x="323550" y="5792125"/>
            <a:ext cx="30141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4" name="Shape 514"/>
          <p:cNvSpPr/>
          <p:nvPr/>
        </p:nvSpPr>
        <p:spPr>
          <a:xfrm>
            <a:off x="3337650" y="5792236"/>
            <a:ext cx="93075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5" name="Shape 515"/>
          <p:cNvSpPr txBox="1"/>
          <p:nvPr/>
        </p:nvSpPr>
        <p:spPr>
          <a:xfrm>
            <a:off x="437425" y="60115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DA MERENDA/REFEIÇÕES</a:t>
            </a:r>
            <a:endParaRPr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6" name="Shape 516"/>
          <p:cNvSpPr txBox="1"/>
          <p:nvPr/>
        </p:nvSpPr>
        <p:spPr>
          <a:xfrm>
            <a:off x="683425" y="4065525"/>
            <a:ext cx="20025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 i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(horários, calendário escolar)</a:t>
            </a:r>
            <a:endParaRPr sz="1100" i="1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7" name="Shape 517"/>
          <p:cNvSpPr txBox="1"/>
          <p:nvPr/>
        </p:nvSpPr>
        <p:spPr>
          <a:xfrm>
            <a:off x="683425" y="5387125"/>
            <a:ext cx="20025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 i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(laboratório, refeitório, quadra, etc)</a:t>
            </a:r>
            <a:endParaRPr sz="1100" i="1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/>
          <p:nvPr/>
        </p:nvSpPr>
        <p:spPr>
          <a:xfrm>
            <a:off x="323550" y="1612425"/>
            <a:ext cx="3014100" cy="754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Shape 523"/>
          <p:cNvSpPr/>
          <p:nvPr/>
        </p:nvSpPr>
        <p:spPr>
          <a:xfrm>
            <a:off x="3337650" y="1612425"/>
            <a:ext cx="93075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4" name="Shape 524"/>
          <p:cNvSpPr/>
          <p:nvPr/>
        </p:nvSpPr>
        <p:spPr>
          <a:xfrm>
            <a:off x="323550" y="2363125"/>
            <a:ext cx="30141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Shape 525"/>
          <p:cNvSpPr/>
          <p:nvPr/>
        </p:nvSpPr>
        <p:spPr>
          <a:xfrm>
            <a:off x="3337650" y="2363236"/>
            <a:ext cx="93075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Shape 526"/>
          <p:cNvSpPr/>
          <p:nvPr/>
        </p:nvSpPr>
        <p:spPr>
          <a:xfrm>
            <a:off x="337025" y="296575"/>
            <a:ext cx="8056556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Shape 527"/>
          <p:cNvSpPr/>
          <p:nvPr/>
        </p:nvSpPr>
        <p:spPr>
          <a:xfrm>
            <a:off x="382100" y="1643375"/>
            <a:ext cx="2893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8" name="Shape 528"/>
          <p:cNvSpPr txBox="1"/>
          <p:nvPr/>
        </p:nvSpPr>
        <p:spPr>
          <a:xfrm>
            <a:off x="534500" y="431625"/>
            <a:ext cx="7734833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2400" b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ORIENTAÇÕES DA REDE PARA GESTÃO ESCOLAR</a:t>
            </a:r>
            <a:endParaRPr sz="24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9" name="Shape 529"/>
          <p:cNvSpPr txBox="1"/>
          <p:nvPr/>
        </p:nvSpPr>
        <p:spPr>
          <a:xfrm>
            <a:off x="458300" y="1615175"/>
            <a:ext cx="27168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128904" marR="121920" lvl="0" indent="254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ÂMBITO</a:t>
            </a:r>
            <a:endParaRPr sz="26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0" name="Shape 530"/>
          <p:cNvSpPr/>
          <p:nvPr/>
        </p:nvSpPr>
        <p:spPr>
          <a:xfrm>
            <a:off x="3413850" y="1633075"/>
            <a:ext cx="91914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1" name="Shape 531"/>
          <p:cNvSpPr txBox="1"/>
          <p:nvPr/>
        </p:nvSpPr>
        <p:spPr>
          <a:xfrm>
            <a:off x="3447750" y="1691375"/>
            <a:ext cx="89154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38608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ORIENTAÇÕES</a:t>
            </a:r>
            <a:endParaRPr sz="26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32" name="Shape 5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33" name="Shape 533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w="9525" cap="flat" cmpd="sng">
            <a:solidFill>
              <a:srgbClr val="F9756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34" name="Shape 534"/>
          <p:cNvSpPr txBox="1"/>
          <p:nvPr/>
        </p:nvSpPr>
        <p:spPr>
          <a:xfrm>
            <a:off x="305900" y="2430125"/>
            <a:ext cx="2772125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dirty="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DE EQUIPAMENTOS E MATERIAIS</a:t>
            </a:r>
            <a:endParaRPr b="0" i="0" u="none" strike="noStrike" cap="none" dirty="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5" name="Shape 535"/>
          <p:cNvSpPr/>
          <p:nvPr/>
        </p:nvSpPr>
        <p:spPr>
          <a:xfrm>
            <a:off x="323550" y="3506125"/>
            <a:ext cx="30141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Shape 536"/>
          <p:cNvSpPr/>
          <p:nvPr/>
        </p:nvSpPr>
        <p:spPr>
          <a:xfrm>
            <a:off x="3337650" y="3506236"/>
            <a:ext cx="93075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Shape 537"/>
          <p:cNvSpPr txBox="1"/>
          <p:nvPr/>
        </p:nvSpPr>
        <p:spPr>
          <a:xfrm>
            <a:off x="437425" y="37255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dirty="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PAPÉIS, FUNÇÕES E RELAÇÕES</a:t>
            </a:r>
            <a:endParaRPr b="0" i="0" u="none" strike="noStrike" cap="none" dirty="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8" name="Shape 538"/>
          <p:cNvSpPr/>
          <p:nvPr/>
        </p:nvSpPr>
        <p:spPr>
          <a:xfrm>
            <a:off x="323550" y="4649125"/>
            <a:ext cx="30141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" name="Shape 539"/>
          <p:cNvSpPr/>
          <p:nvPr/>
        </p:nvSpPr>
        <p:spPr>
          <a:xfrm>
            <a:off x="3337650" y="4649236"/>
            <a:ext cx="93075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" name="Shape 540"/>
          <p:cNvSpPr txBox="1"/>
          <p:nvPr/>
        </p:nvSpPr>
        <p:spPr>
          <a:xfrm>
            <a:off x="437425" y="47923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DE PARCERIAS COM A COMUNIDADE</a:t>
            </a:r>
            <a:endParaRPr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41" name="Shape 541"/>
          <p:cNvSpPr/>
          <p:nvPr/>
        </p:nvSpPr>
        <p:spPr>
          <a:xfrm>
            <a:off x="323550" y="5792125"/>
            <a:ext cx="30141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Shape 542"/>
          <p:cNvSpPr/>
          <p:nvPr/>
        </p:nvSpPr>
        <p:spPr>
          <a:xfrm>
            <a:off x="3337650" y="5792236"/>
            <a:ext cx="93075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Shape 543"/>
          <p:cNvSpPr txBox="1"/>
          <p:nvPr/>
        </p:nvSpPr>
        <p:spPr>
          <a:xfrm>
            <a:off x="437425" y="5845321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dirty="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PEDAGÓGICA E DA APRENDIZAGEM</a:t>
            </a:r>
            <a:endParaRPr b="0" i="0" u="none" strike="noStrike" cap="none" dirty="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44" name="Shape 544"/>
          <p:cNvSpPr txBox="1"/>
          <p:nvPr/>
        </p:nvSpPr>
        <p:spPr>
          <a:xfrm>
            <a:off x="662600" y="6410409"/>
            <a:ext cx="25920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0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(</a:t>
            </a:r>
            <a:r>
              <a:rPr lang="en-US" sz="10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acolhimento</a:t>
            </a:r>
            <a:r>
              <a:rPr lang="en-US" sz="10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0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nas</a:t>
            </a:r>
            <a:r>
              <a:rPr lang="en-US" sz="10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0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transições</a:t>
            </a:r>
            <a:r>
              <a:rPr lang="en-US" sz="10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0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recuperação</a:t>
            </a:r>
            <a:r>
              <a:rPr lang="en-US" sz="10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,</a:t>
            </a:r>
            <a:br>
              <a:rPr lang="en-US" sz="10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0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nivelamento</a:t>
            </a:r>
            <a:r>
              <a:rPr lang="en-US" sz="10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0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defasagem</a:t>
            </a:r>
            <a:r>
              <a:rPr lang="en-US" sz="10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e </a:t>
            </a:r>
            <a:r>
              <a:rPr lang="en-US" sz="10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intervenções</a:t>
            </a:r>
            <a:r>
              <a:rPr lang="en-US" sz="10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a</a:t>
            </a:r>
            <a:br>
              <a:rPr lang="en-US" sz="10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0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partir</a:t>
            </a:r>
            <a:r>
              <a:rPr lang="en-US" sz="10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de </a:t>
            </a:r>
            <a:r>
              <a:rPr lang="en-US" sz="1000" i="1" dirty="0" err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avaliações</a:t>
            </a:r>
            <a:r>
              <a:rPr lang="en-US" sz="10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)</a:t>
            </a:r>
            <a:endParaRPr sz="1000" i="1" u="none" strike="noStrike" cap="none" dirty="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74</Words>
  <Application>Microsoft Macintosh PowerPoint</Application>
  <PresentationFormat>Custom</PresentationFormat>
  <Paragraphs>17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Michelle Fidelholc</cp:lastModifiedBy>
  <cp:revision>2</cp:revision>
  <dcterms:modified xsi:type="dcterms:W3CDTF">2018-03-09T20:14:30Z</dcterms:modified>
</cp:coreProperties>
</file>