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9" r:id="rId2"/>
    <p:sldId id="260" r:id="rId3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/>
        </p:nvSpPr>
        <p:spPr>
          <a:xfrm>
            <a:off x="3337650" y="1612425"/>
            <a:ext cx="93075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Shape 206"/>
          <p:cNvSpPr/>
          <p:nvPr/>
        </p:nvSpPr>
        <p:spPr>
          <a:xfrm>
            <a:off x="323550" y="2363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Shape 207"/>
          <p:cNvSpPr/>
          <p:nvPr/>
        </p:nvSpPr>
        <p:spPr>
          <a:xfrm>
            <a:off x="3337650" y="2363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Shape 208"/>
          <p:cNvSpPr/>
          <p:nvPr/>
        </p:nvSpPr>
        <p:spPr>
          <a:xfrm>
            <a:off x="337025" y="296575"/>
            <a:ext cx="6593202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Shape 209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Shape 210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3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INSTRUMENTOS DE AVALIAÇÃO</a:t>
            </a:r>
            <a:endParaRPr sz="30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TIPO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CARDÁPIO DA REDE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3" name="Shape 213"/>
          <p:cNvSpPr/>
          <p:nvPr/>
        </p:nvSpPr>
        <p:spPr>
          <a:xfrm>
            <a:off x="3413850" y="1633075"/>
            <a:ext cx="91914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3447750" y="1691375"/>
            <a:ext cx="89154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QUEREMOS AVALIAR? COMO ACHAMOS QUE DEVE SER AVALIADO?</a:t>
            </a: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15" name="Shape 2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6" name="Shape 216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7" name="Shape 217"/>
          <p:cNvSpPr txBox="1"/>
          <p:nvPr/>
        </p:nvSpPr>
        <p:spPr>
          <a:xfrm>
            <a:off x="1411400" y="3131225"/>
            <a:ext cx="1688700" cy="2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(EXTERNA)</a:t>
            </a:r>
            <a:endParaRPr sz="12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1199425" y="24301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SOMATIVA</a:t>
            </a:r>
            <a:endParaRPr sz="18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Shape 220"/>
          <p:cNvSpPr/>
          <p:nvPr/>
        </p:nvSpPr>
        <p:spPr>
          <a:xfrm>
            <a:off x="323550" y="3506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Shape 221"/>
          <p:cNvSpPr/>
          <p:nvPr/>
        </p:nvSpPr>
        <p:spPr>
          <a:xfrm>
            <a:off x="3337650" y="3506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Shape 222"/>
          <p:cNvSpPr txBox="1"/>
          <p:nvPr/>
        </p:nvSpPr>
        <p:spPr>
          <a:xfrm>
            <a:off x="1199425" y="3649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FORMATIVA</a:t>
            </a:r>
            <a:endParaRPr sz="18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323550" y="4649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Shape 224"/>
          <p:cNvSpPr/>
          <p:nvPr/>
        </p:nvSpPr>
        <p:spPr>
          <a:xfrm>
            <a:off x="3337650" y="4649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Shape 225"/>
          <p:cNvSpPr txBox="1"/>
          <p:nvPr/>
        </p:nvSpPr>
        <p:spPr>
          <a:xfrm>
            <a:off x="1199425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DIAGNÓSTICA</a:t>
            </a:r>
            <a:endParaRPr sz="18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6" name="Shape 226"/>
          <p:cNvSpPr/>
          <p:nvPr/>
        </p:nvSpPr>
        <p:spPr>
          <a:xfrm>
            <a:off x="323550" y="5792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Shape 227"/>
          <p:cNvSpPr/>
          <p:nvPr/>
        </p:nvSpPr>
        <p:spPr>
          <a:xfrm>
            <a:off x="3337650" y="5792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Shape 228"/>
          <p:cNvSpPr txBox="1"/>
          <p:nvPr/>
        </p:nvSpPr>
        <p:spPr>
          <a:xfrm>
            <a:off x="1199425" y="5935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PROCESSO</a:t>
            </a:r>
            <a:endParaRPr sz="18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29" name="Shape 229"/>
          <p:cNvPicPr preferRelativeResize="0"/>
          <p:nvPr/>
        </p:nvPicPr>
        <p:blipFill rotWithShape="1">
          <a:blip r:embed="rId4">
            <a:alphaModFix/>
          </a:blip>
          <a:srcRect r="2008"/>
          <a:stretch/>
        </p:blipFill>
        <p:spPr>
          <a:xfrm>
            <a:off x="570450" y="6029450"/>
            <a:ext cx="58335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Shape 2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4502" y="4886463"/>
            <a:ext cx="583351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Shape 23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0453" y="3743463"/>
            <a:ext cx="51144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Shape 23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3725" y="2657701"/>
            <a:ext cx="511450" cy="5966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/>
          <p:nvPr/>
        </p:nvSpPr>
        <p:spPr>
          <a:xfrm>
            <a:off x="323550" y="5859725"/>
            <a:ext cx="1938900" cy="14253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/>
          <p:nvPr/>
        </p:nvSpPr>
        <p:spPr>
          <a:xfrm>
            <a:off x="323550" y="1296325"/>
            <a:ext cx="1938900" cy="688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Shape 239"/>
          <p:cNvSpPr/>
          <p:nvPr/>
        </p:nvSpPr>
        <p:spPr>
          <a:xfrm>
            <a:off x="2262450" y="1296400"/>
            <a:ext cx="10382700" cy="688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Shape 240"/>
          <p:cNvSpPr/>
          <p:nvPr/>
        </p:nvSpPr>
        <p:spPr>
          <a:xfrm>
            <a:off x="337025" y="296575"/>
            <a:ext cx="8898674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Shape 241"/>
          <p:cNvSpPr txBox="1"/>
          <p:nvPr/>
        </p:nvSpPr>
        <p:spPr>
          <a:xfrm>
            <a:off x="534500" y="431625"/>
            <a:ext cx="8701199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3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CARTÃO DO INSTRUMENTOS DE AVALIAÇÃO</a:t>
            </a:r>
            <a:endParaRPr sz="30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2" name="Shape 2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3" name="Shape 243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4" name="Shape 244"/>
          <p:cNvSpPr txBox="1"/>
          <p:nvPr/>
        </p:nvSpPr>
        <p:spPr>
          <a:xfrm>
            <a:off x="171150" y="1210925"/>
            <a:ext cx="2188975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NOME DO INSTRUMENTO:</a:t>
            </a:r>
            <a:endParaRPr sz="1600"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5" name="Shape 245"/>
          <p:cNvSpPr/>
          <p:nvPr/>
        </p:nvSpPr>
        <p:spPr>
          <a:xfrm>
            <a:off x="323550" y="1982125"/>
            <a:ext cx="1938900" cy="1600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Shape 246"/>
          <p:cNvSpPr/>
          <p:nvPr/>
        </p:nvSpPr>
        <p:spPr>
          <a:xfrm>
            <a:off x="2262450" y="1982281"/>
            <a:ext cx="10382700" cy="1600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Shape 247"/>
          <p:cNvSpPr txBox="1"/>
          <p:nvPr/>
        </p:nvSpPr>
        <p:spPr>
          <a:xfrm>
            <a:off x="171150" y="2439413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OBJETIVO:</a:t>
            </a:r>
            <a:endParaRPr sz="1800"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8" name="Shape 248"/>
          <p:cNvSpPr/>
          <p:nvPr/>
        </p:nvSpPr>
        <p:spPr>
          <a:xfrm>
            <a:off x="6111325" y="1990690"/>
            <a:ext cx="1938900" cy="1591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Shape 249"/>
          <p:cNvSpPr/>
          <p:nvPr/>
        </p:nvSpPr>
        <p:spPr>
          <a:xfrm>
            <a:off x="2275925" y="3582425"/>
            <a:ext cx="10369200" cy="22773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Shape 250"/>
          <p:cNvSpPr txBox="1"/>
          <p:nvPr/>
        </p:nvSpPr>
        <p:spPr>
          <a:xfrm>
            <a:off x="6199675" y="2524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CONTEXTO:</a:t>
            </a:r>
            <a:endParaRPr sz="18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1" name="Shape 251"/>
          <p:cNvSpPr/>
          <p:nvPr/>
        </p:nvSpPr>
        <p:spPr>
          <a:xfrm>
            <a:off x="323550" y="3582432"/>
            <a:ext cx="1938900" cy="22773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Shape 252"/>
          <p:cNvSpPr/>
          <p:nvPr/>
        </p:nvSpPr>
        <p:spPr>
          <a:xfrm>
            <a:off x="2275925" y="5879325"/>
            <a:ext cx="10369200" cy="1405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Shape 253"/>
          <p:cNvSpPr txBox="1"/>
          <p:nvPr/>
        </p:nvSpPr>
        <p:spPr>
          <a:xfrm>
            <a:off x="171150" y="4361525"/>
            <a:ext cx="20913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PASSO-A-PASSO:</a:t>
            </a:r>
            <a:endParaRPr sz="1800"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171150" y="630417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 dirty="0" smtClean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lang="bg-BG" sz="1800" dirty="0" smtClean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sz="1800"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5" name="Shape 255"/>
          <p:cNvSpPr txBox="1"/>
          <p:nvPr/>
        </p:nvSpPr>
        <p:spPr>
          <a:xfrm>
            <a:off x="2574850" y="3724088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4.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5.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6.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7.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</Words>
  <Application>Microsoft Macintosh PowerPoint</Application>
  <PresentationFormat>Custom</PresentationFormat>
  <Paragraphs>22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2018-03-09T20:14:51Z</dcterms:modified>
</cp:coreProperties>
</file>