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1" r:id="rId2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/>
          <p:nvPr/>
        </p:nvSpPr>
        <p:spPr>
          <a:xfrm>
            <a:off x="3337650" y="1612425"/>
            <a:ext cx="93075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Shape 261"/>
          <p:cNvSpPr/>
          <p:nvPr/>
        </p:nvSpPr>
        <p:spPr>
          <a:xfrm>
            <a:off x="323550" y="2363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Shape 262"/>
          <p:cNvSpPr/>
          <p:nvPr/>
        </p:nvSpPr>
        <p:spPr>
          <a:xfrm>
            <a:off x="3337650" y="2363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Shape 263"/>
          <p:cNvSpPr/>
          <p:nvPr/>
        </p:nvSpPr>
        <p:spPr>
          <a:xfrm>
            <a:off x="337024" y="296575"/>
            <a:ext cx="7090191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Shape 264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Shape 265"/>
          <p:cNvSpPr txBox="1"/>
          <p:nvPr/>
        </p:nvSpPr>
        <p:spPr>
          <a:xfrm>
            <a:off x="534494" y="431625"/>
            <a:ext cx="7734839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30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INSTRUMENTOS DE CERTIFICAÇÃO</a:t>
            </a:r>
            <a:endParaRPr sz="30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6" name="Shape 266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TIPO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7" name="Shape 267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CARDÁPIO DA REDE</a:t>
            </a:r>
            <a:endParaRPr sz="1800" i="0" u="none" strike="noStrike" cap="non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8" name="Shape 268"/>
          <p:cNvSpPr/>
          <p:nvPr/>
        </p:nvSpPr>
        <p:spPr>
          <a:xfrm>
            <a:off x="3413850" y="1633075"/>
            <a:ext cx="91914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Shape 269"/>
          <p:cNvSpPr txBox="1"/>
          <p:nvPr/>
        </p:nvSpPr>
        <p:spPr>
          <a:xfrm>
            <a:off x="3371550" y="1615175"/>
            <a:ext cx="91914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QUEREMOS CERTIFICAR? COMO ACHAMOS QUE DEVE SER CERTIFICADO?</a:t>
            </a:r>
            <a:endParaRPr sz="18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70" name="Shape 2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1" name="Shape 271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2" name="Shape 272"/>
          <p:cNvSpPr txBox="1"/>
          <p:nvPr/>
        </p:nvSpPr>
        <p:spPr>
          <a:xfrm>
            <a:off x="1231935" y="29788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(boletim, histórico escolar)</a:t>
            </a:r>
            <a:endParaRPr sz="11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3" name="Shape 273"/>
          <p:cNvSpPr txBox="1"/>
          <p:nvPr/>
        </p:nvSpPr>
        <p:spPr>
          <a:xfrm>
            <a:off x="1019960" y="2582525"/>
            <a:ext cx="26406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 dirty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ACADÊMICAS</a:t>
            </a:r>
            <a:endParaRPr sz="1800" b="0" i="0" u="none" strike="noStrike" cap="none" dirty="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4" name="Shape 274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Shape 275"/>
          <p:cNvSpPr/>
          <p:nvPr/>
        </p:nvSpPr>
        <p:spPr>
          <a:xfrm>
            <a:off x="323550" y="3506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/>
          <p:nvPr/>
        </p:nvSpPr>
        <p:spPr>
          <a:xfrm>
            <a:off x="3337650" y="3506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Shape 277"/>
          <p:cNvSpPr txBox="1"/>
          <p:nvPr/>
        </p:nvSpPr>
        <p:spPr>
          <a:xfrm>
            <a:off x="1019960" y="35731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ATIVIDADES DE PARTICIPAÇÃO</a:t>
            </a:r>
            <a:endParaRPr sz="18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8" name="Shape 278"/>
          <p:cNvSpPr/>
          <p:nvPr/>
        </p:nvSpPr>
        <p:spPr>
          <a:xfrm>
            <a:off x="323550" y="4649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Shape 279"/>
          <p:cNvSpPr/>
          <p:nvPr/>
        </p:nvSpPr>
        <p:spPr>
          <a:xfrm>
            <a:off x="3337650" y="4649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Shape 280"/>
          <p:cNvSpPr txBox="1"/>
          <p:nvPr/>
        </p:nvSpPr>
        <p:spPr>
          <a:xfrm>
            <a:off x="1019960" y="4792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PROJETOS</a:t>
            </a:r>
            <a:endParaRPr sz="18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1" name="Shape 281"/>
          <p:cNvSpPr/>
          <p:nvPr/>
        </p:nvSpPr>
        <p:spPr>
          <a:xfrm>
            <a:off x="323550" y="5792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Shape 282"/>
          <p:cNvSpPr/>
          <p:nvPr/>
        </p:nvSpPr>
        <p:spPr>
          <a:xfrm>
            <a:off x="3337650" y="5792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Shape 283"/>
          <p:cNvSpPr txBox="1"/>
          <p:nvPr/>
        </p:nvSpPr>
        <p:spPr>
          <a:xfrm>
            <a:off x="1019960" y="57829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dirty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ATIVIDADES EXTRACURRICULARES</a:t>
            </a:r>
            <a:endParaRPr b="0" i="0" u="none" strike="noStrike" cap="none" dirty="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84" name="Shape 284"/>
          <p:cNvPicPr preferRelativeResize="0"/>
          <p:nvPr/>
        </p:nvPicPr>
        <p:blipFill rotWithShape="1">
          <a:blip r:embed="rId4">
            <a:alphaModFix/>
          </a:blip>
          <a:srcRect r="2008"/>
          <a:stretch/>
        </p:blipFill>
        <p:spPr>
          <a:xfrm>
            <a:off x="446205" y="6029450"/>
            <a:ext cx="583350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Shape 28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4502" y="4886463"/>
            <a:ext cx="583351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Shape 28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70453" y="3743463"/>
            <a:ext cx="511440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Shape 28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3725" y="2657701"/>
            <a:ext cx="511450" cy="596644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Shape 288"/>
          <p:cNvSpPr txBox="1"/>
          <p:nvPr/>
        </p:nvSpPr>
        <p:spPr>
          <a:xfrm>
            <a:off x="1231935" y="41980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(grêmio, representante de classe, conselho de classe)</a:t>
            </a:r>
            <a:endParaRPr sz="11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9" name="Shape 289"/>
          <p:cNvSpPr txBox="1"/>
          <p:nvPr/>
        </p:nvSpPr>
        <p:spPr>
          <a:xfrm>
            <a:off x="1308135" y="5188625"/>
            <a:ext cx="17877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(sociais, comunitários, artísticos, culturais, ambientais)</a:t>
            </a:r>
            <a:endParaRPr sz="11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90" name="Shape 290"/>
          <p:cNvSpPr txBox="1"/>
          <p:nvPr/>
        </p:nvSpPr>
        <p:spPr>
          <a:xfrm>
            <a:off x="1308135" y="63316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</a:t>
            </a:r>
            <a:r>
              <a:rPr lang="en-US" sz="11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esportes</a:t>
            </a:r>
            <a:r>
              <a:rPr lang="en-US" sz="11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1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artes</a:t>
            </a:r>
            <a:r>
              <a:rPr lang="en-US" sz="11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1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cursos</a:t>
            </a:r>
            <a:r>
              <a:rPr lang="en-US" sz="11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1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eventos</a:t>
            </a:r>
            <a:r>
              <a:rPr lang="en-US" sz="11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1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palestras</a:t>
            </a:r>
            <a:r>
              <a:rPr lang="en-US" sz="11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1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oficinas</a:t>
            </a:r>
            <a:r>
              <a:rPr lang="en-US" sz="11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1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profissional</a:t>
            </a:r>
            <a:r>
              <a:rPr lang="en-US" sz="11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/</a:t>
            </a:r>
            <a:r>
              <a:rPr lang="en-US" sz="11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vocacional</a:t>
            </a:r>
            <a:r>
              <a:rPr lang="en-US" sz="11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)</a:t>
            </a:r>
            <a:endParaRPr sz="1100" i="1" u="none" strike="noStrike" cap="none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71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2018-03-09T20:15:08Z</dcterms:modified>
</cp:coreProperties>
</file>