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70" r:id="rId2"/>
    <p:sldId id="271" r:id="rId3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Shape 547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Shape 580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4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9" name="Shape 5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050" y="6169798"/>
            <a:ext cx="1725600" cy="998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0" name="Shape 55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3038" y="2261829"/>
            <a:ext cx="1750479" cy="1045250"/>
          </a:xfrm>
          <a:prstGeom prst="rect">
            <a:avLst/>
          </a:prstGeom>
          <a:noFill/>
          <a:ln>
            <a:noFill/>
          </a:ln>
        </p:spPr>
      </p:pic>
      <p:sp>
        <p:nvSpPr>
          <p:cNvPr id="551" name="Shape 551"/>
          <p:cNvSpPr/>
          <p:nvPr/>
        </p:nvSpPr>
        <p:spPr>
          <a:xfrm>
            <a:off x="7308450" y="1371475"/>
            <a:ext cx="52440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Shape 552"/>
          <p:cNvSpPr/>
          <p:nvPr/>
        </p:nvSpPr>
        <p:spPr>
          <a:xfrm>
            <a:off x="323550" y="1383825"/>
            <a:ext cx="17256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Shape 553"/>
          <p:cNvSpPr/>
          <p:nvPr/>
        </p:nvSpPr>
        <p:spPr>
          <a:xfrm>
            <a:off x="2049150" y="1376100"/>
            <a:ext cx="52440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Shape 554"/>
          <p:cNvSpPr/>
          <p:nvPr/>
        </p:nvSpPr>
        <p:spPr>
          <a:xfrm>
            <a:off x="323550" y="2134503"/>
            <a:ext cx="17256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Shape 555"/>
          <p:cNvSpPr/>
          <p:nvPr/>
        </p:nvSpPr>
        <p:spPr>
          <a:xfrm>
            <a:off x="2049150" y="2134580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Shape 556"/>
          <p:cNvSpPr/>
          <p:nvPr/>
        </p:nvSpPr>
        <p:spPr>
          <a:xfrm>
            <a:off x="337025" y="296575"/>
            <a:ext cx="7766646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Shape 557"/>
          <p:cNvSpPr/>
          <p:nvPr/>
        </p:nvSpPr>
        <p:spPr>
          <a:xfrm>
            <a:off x="382100" y="14147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Shape 558"/>
          <p:cNvSpPr txBox="1"/>
          <p:nvPr/>
        </p:nvSpPr>
        <p:spPr>
          <a:xfrm>
            <a:off x="534501" y="431625"/>
            <a:ext cx="7928106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ACERVO DE PRÁTICAS PEDAGÓGICAS DA REDE</a:t>
            </a:r>
            <a:endParaRPr sz="24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9" name="Shape 559"/>
          <p:cNvSpPr txBox="1"/>
          <p:nvPr/>
        </p:nvSpPr>
        <p:spPr>
          <a:xfrm>
            <a:off x="419625" y="1462775"/>
            <a:ext cx="1557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ATRIBUTOS</a:t>
            </a:r>
            <a:endParaRPr sz="18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0" name="Shape 560"/>
          <p:cNvSpPr/>
          <p:nvPr/>
        </p:nvSpPr>
        <p:spPr>
          <a:xfrm>
            <a:off x="2118450" y="14044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Shape 561"/>
          <p:cNvSpPr txBox="1"/>
          <p:nvPr/>
        </p:nvSpPr>
        <p:spPr>
          <a:xfrm>
            <a:off x="2047688" y="1500875"/>
            <a:ext cx="51207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SIGNIFICA?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62" name="Shape 56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63" name="Shape 563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64" name="Shape 564"/>
          <p:cNvSpPr/>
          <p:nvPr/>
        </p:nvSpPr>
        <p:spPr>
          <a:xfrm>
            <a:off x="7376250" y="14044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Shape 565"/>
          <p:cNvSpPr txBox="1"/>
          <p:nvPr/>
        </p:nvSpPr>
        <p:spPr>
          <a:xfrm>
            <a:off x="7220900" y="1500875"/>
            <a:ext cx="5244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PROMOVER?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6" name="Shape 566"/>
          <p:cNvSpPr/>
          <p:nvPr/>
        </p:nvSpPr>
        <p:spPr>
          <a:xfrm>
            <a:off x="7314600" y="2134425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Shape 567"/>
          <p:cNvSpPr/>
          <p:nvPr/>
        </p:nvSpPr>
        <p:spPr>
          <a:xfrm>
            <a:off x="323550" y="3438003"/>
            <a:ext cx="17256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Shape 568"/>
          <p:cNvSpPr/>
          <p:nvPr/>
        </p:nvSpPr>
        <p:spPr>
          <a:xfrm>
            <a:off x="2049150" y="3438080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Shape 569"/>
          <p:cNvSpPr/>
          <p:nvPr/>
        </p:nvSpPr>
        <p:spPr>
          <a:xfrm>
            <a:off x="7314600" y="3437925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Shape 570"/>
          <p:cNvSpPr/>
          <p:nvPr/>
        </p:nvSpPr>
        <p:spPr>
          <a:xfrm>
            <a:off x="323550" y="4741203"/>
            <a:ext cx="17256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Shape 571"/>
          <p:cNvSpPr/>
          <p:nvPr/>
        </p:nvSpPr>
        <p:spPr>
          <a:xfrm>
            <a:off x="2049150" y="4741280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Shape 572"/>
          <p:cNvSpPr/>
          <p:nvPr/>
        </p:nvSpPr>
        <p:spPr>
          <a:xfrm>
            <a:off x="7314600" y="4741125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Shape 573"/>
          <p:cNvSpPr/>
          <p:nvPr/>
        </p:nvSpPr>
        <p:spPr>
          <a:xfrm>
            <a:off x="323550" y="6041403"/>
            <a:ext cx="17256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" name="Shape 574"/>
          <p:cNvSpPr/>
          <p:nvPr/>
        </p:nvSpPr>
        <p:spPr>
          <a:xfrm>
            <a:off x="2049150" y="6041480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Shape 575"/>
          <p:cNvSpPr/>
          <p:nvPr/>
        </p:nvSpPr>
        <p:spPr>
          <a:xfrm>
            <a:off x="7314600" y="6041325"/>
            <a:ext cx="5244000" cy="1303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76" name="Shape 57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94226" y="4906395"/>
            <a:ext cx="1557275" cy="97010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7" name="Shape 57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95826" y="3535550"/>
            <a:ext cx="1323975" cy="10452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2" name="Shape 5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300" y="4288216"/>
            <a:ext cx="1557300" cy="1319733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Shape 583"/>
          <p:cNvSpPr/>
          <p:nvPr/>
        </p:nvSpPr>
        <p:spPr>
          <a:xfrm>
            <a:off x="7308450" y="1600075"/>
            <a:ext cx="52440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Shape 584"/>
          <p:cNvSpPr/>
          <p:nvPr/>
        </p:nvSpPr>
        <p:spPr>
          <a:xfrm>
            <a:off x="323550" y="1612425"/>
            <a:ext cx="1725600" cy="7545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Shape 585"/>
          <p:cNvSpPr/>
          <p:nvPr/>
        </p:nvSpPr>
        <p:spPr>
          <a:xfrm>
            <a:off x="2049150" y="1604700"/>
            <a:ext cx="5244000" cy="7548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Shape 586"/>
          <p:cNvSpPr/>
          <p:nvPr/>
        </p:nvSpPr>
        <p:spPr>
          <a:xfrm>
            <a:off x="323550" y="2363125"/>
            <a:ext cx="17256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Shape 587"/>
          <p:cNvSpPr/>
          <p:nvPr/>
        </p:nvSpPr>
        <p:spPr>
          <a:xfrm>
            <a:off x="2049150" y="23632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Shape 588"/>
          <p:cNvSpPr/>
          <p:nvPr/>
        </p:nvSpPr>
        <p:spPr>
          <a:xfrm>
            <a:off x="337025" y="296575"/>
            <a:ext cx="7751476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Shape 589"/>
          <p:cNvSpPr/>
          <p:nvPr/>
        </p:nvSpPr>
        <p:spPr>
          <a:xfrm>
            <a:off x="382100" y="1643375"/>
            <a:ext cx="16131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Shape 590"/>
          <p:cNvSpPr txBox="1"/>
          <p:nvPr/>
        </p:nvSpPr>
        <p:spPr>
          <a:xfrm>
            <a:off x="534501" y="431625"/>
            <a:ext cx="7554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2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ACERVO DE PRÁTICAS PEDAGÓGICAS DA REDE</a:t>
            </a:r>
            <a:endParaRPr sz="24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1" name="Shape 591"/>
          <p:cNvSpPr txBox="1"/>
          <p:nvPr/>
        </p:nvSpPr>
        <p:spPr>
          <a:xfrm>
            <a:off x="419625" y="1691375"/>
            <a:ext cx="1557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ATRIBUTOS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2" name="Shape 592"/>
          <p:cNvSpPr/>
          <p:nvPr/>
        </p:nvSpPr>
        <p:spPr>
          <a:xfrm>
            <a:off x="21184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Shape 593"/>
          <p:cNvSpPr txBox="1"/>
          <p:nvPr/>
        </p:nvSpPr>
        <p:spPr>
          <a:xfrm>
            <a:off x="2047688" y="1729475"/>
            <a:ext cx="51207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 QUE SIGNIFICA?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94" name="Shape 59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95" name="Shape 595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6" name="Shape 596"/>
          <p:cNvSpPr/>
          <p:nvPr/>
        </p:nvSpPr>
        <p:spPr>
          <a:xfrm>
            <a:off x="7376250" y="1633075"/>
            <a:ext cx="51207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7" name="Shape 597"/>
          <p:cNvSpPr txBox="1"/>
          <p:nvPr/>
        </p:nvSpPr>
        <p:spPr>
          <a:xfrm>
            <a:off x="7220900" y="1729475"/>
            <a:ext cx="5244000" cy="4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18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PROMOVER?</a:t>
            </a:r>
            <a:endParaRPr sz="18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8" name="Shape 598"/>
          <p:cNvSpPr/>
          <p:nvPr/>
        </p:nvSpPr>
        <p:spPr>
          <a:xfrm>
            <a:off x="323550" y="4044325"/>
            <a:ext cx="17256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Shape 599"/>
          <p:cNvSpPr/>
          <p:nvPr/>
        </p:nvSpPr>
        <p:spPr>
          <a:xfrm>
            <a:off x="2049150" y="40444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Shape 600"/>
          <p:cNvSpPr/>
          <p:nvPr/>
        </p:nvSpPr>
        <p:spPr>
          <a:xfrm>
            <a:off x="323550" y="5725725"/>
            <a:ext cx="17256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Shape 601"/>
          <p:cNvSpPr/>
          <p:nvPr/>
        </p:nvSpPr>
        <p:spPr>
          <a:xfrm>
            <a:off x="2049150" y="57258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Shape 602"/>
          <p:cNvSpPr/>
          <p:nvPr/>
        </p:nvSpPr>
        <p:spPr>
          <a:xfrm>
            <a:off x="7314600" y="23630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Shape 603"/>
          <p:cNvSpPr/>
          <p:nvPr/>
        </p:nvSpPr>
        <p:spPr>
          <a:xfrm>
            <a:off x="7314600" y="40442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Shape 604"/>
          <p:cNvSpPr/>
          <p:nvPr/>
        </p:nvSpPr>
        <p:spPr>
          <a:xfrm>
            <a:off x="7314600" y="5725625"/>
            <a:ext cx="5244000" cy="16812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05" name="Shape 60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5675" y="5930153"/>
            <a:ext cx="1501350" cy="1272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606" name="Shape 60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9447" y="2615657"/>
            <a:ext cx="1501358" cy="105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28</Words>
  <Application>Microsoft Macintosh PowerPoint</Application>
  <PresentationFormat>Custom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2018-03-09T20:12:57Z</dcterms:modified>
</cp:coreProperties>
</file>