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63" r:id="rId2"/>
  </p:sldIdLst>
  <p:sldSz cx="12928600" cy="7562850"/>
  <p:notesSz cx="12928600" cy="75628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280" y="-96"/>
      </p:cViewPr>
      <p:guideLst>
        <p:guide orient="horz" pos="2382"/>
        <p:guide pos="40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4040188" y="566738"/>
            <a:ext cx="4849812" cy="28368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1292850" y="3592350"/>
            <a:ext cx="10342875" cy="3403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6762822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body" idx="1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6985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1" name="Shape 341"/>
          <p:cNvSpPr>
            <a:spLocks noGrp="1" noRot="1" noChangeAspect="1"/>
          </p:cNvSpPr>
          <p:nvPr>
            <p:ph type="sldImg" idx="2"/>
          </p:nvPr>
        </p:nvSpPr>
        <p:spPr>
          <a:xfrm>
            <a:off x="4040188" y="566738"/>
            <a:ext cx="4849812" cy="28368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obj">
  <p:cSld name="OBJEC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0" name="Shape 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31900" y="-257175"/>
            <a:ext cx="15342789" cy="80640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2280009" y="2462018"/>
            <a:ext cx="8368500" cy="21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768790" y="1995124"/>
            <a:ext cx="5517600" cy="42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6658229" y="1739455"/>
            <a:ext cx="5623800" cy="499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ctrTitle"/>
          </p:nvPr>
        </p:nvSpPr>
        <p:spPr>
          <a:xfrm>
            <a:off x="969645" y="2344483"/>
            <a:ext cx="10989300" cy="15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ubTitle" idx="1"/>
          </p:nvPr>
        </p:nvSpPr>
        <p:spPr>
          <a:xfrm>
            <a:off x="1939290" y="4235196"/>
            <a:ext cx="9050100" cy="18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2280009" y="2462018"/>
            <a:ext cx="8368500" cy="21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Char char="●"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/>
          <p:nvPr/>
        </p:nvSpPr>
        <p:spPr>
          <a:xfrm>
            <a:off x="323550" y="1612425"/>
            <a:ext cx="3014100" cy="7545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" name="Shape 344"/>
          <p:cNvSpPr/>
          <p:nvPr/>
        </p:nvSpPr>
        <p:spPr>
          <a:xfrm>
            <a:off x="3337650" y="1612425"/>
            <a:ext cx="9307500" cy="754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" name="Shape 345"/>
          <p:cNvSpPr/>
          <p:nvPr/>
        </p:nvSpPr>
        <p:spPr>
          <a:xfrm>
            <a:off x="323550" y="2363125"/>
            <a:ext cx="3014100" cy="9741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Shape 346"/>
          <p:cNvSpPr/>
          <p:nvPr/>
        </p:nvSpPr>
        <p:spPr>
          <a:xfrm>
            <a:off x="3337650" y="2363219"/>
            <a:ext cx="9307500" cy="9741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7" name="Shape 347"/>
          <p:cNvSpPr/>
          <p:nvPr/>
        </p:nvSpPr>
        <p:spPr>
          <a:xfrm>
            <a:off x="337024" y="296575"/>
            <a:ext cx="9202391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8" name="Shape 348"/>
          <p:cNvSpPr/>
          <p:nvPr/>
        </p:nvSpPr>
        <p:spPr>
          <a:xfrm>
            <a:off x="382100" y="1643375"/>
            <a:ext cx="2893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Shape 349"/>
          <p:cNvSpPr txBox="1"/>
          <p:nvPr/>
        </p:nvSpPr>
        <p:spPr>
          <a:xfrm>
            <a:off x="458300" y="431625"/>
            <a:ext cx="91914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25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FORTALECIMENTO DA RELAÇÃO ESCOLA-COMUNIDADE</a:t>
            </a:r>
            <a:endParaRPr sz="25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50" name="Shape 350"/>
          <p:cNvSpPr txBox="1"/>
          <p:nvPr/>
        </p:nvSpPr>
        <p:spPr>
          <a:xfrm>
            <a:off x="458300" y="1615175"/>
            <a:ext cx="27168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0" marR="121920" lvl="0" indent="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ESTRATÉGIAS</a:t>
            </a:r>
            <a:endParaRPr sz="26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51" name="Shape 351"/>
          <p:cNvSpPr txBox="1"/>
          <p:nvPr/>
        </p:nvSpPr>
        <p:spPr>
          <a:xfrm>
            <a:off x="355145" y="983925"/>
            <a:ext cx="62448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800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rPr>
              <a:t>ORIENTAÇÕES DA REDE</a:t>
            </a:r>
            <a:endParaRPr sz="1800" i="0" u="none" strike="noStrike" cap="none">
              <a:solidFill>
                <a:srgbClr val="634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52" name="Shape 352"/>
          <p:cNvSpPr/>
          <p:nvPr/>
        </p:nvSpPr>
        <p:spPr>
          <a:xfrm>
            <a:off x="3413850" y="1633075"/>
            <a:ext cx="91914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3" name="Shape 353"/>
          <p:cNvSpPr txBox="1"/>
          <p:nvPr/>
        </p:nvSpPr>
        <p:spPr>
          <a:xfrm>
            <a:off x="3371550" y="1615175"/>
            <a:ext cx="9191400" cy="4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38608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ORIENTAÇÕES</a:t>
            </a:r>
            <a:endParaRPr sz="26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354" name="Shape 3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5" name="Shape 355"/>
          <p:cNvCxnSpPr/>
          <p:nvPr/>
        </p:nvCxnSpPr>
        <p:spPr>
          <a:xfrm>
            <a:off x="5931725" y="983925"/>
            <a:ext cx="6713400" cy="7200"/>
          </a:xfrm>
          <a:prstGeom prst="straightConnector1">
            <a:avLst/>
          </a:prstGeom>
          <a:noFill/>
          <a:ln w="9525" cap="flat" cmpd="sng">
            <a:solidFill>
              <a:srgbClr val="F9756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56" name="Shape 356"/>
          <p:cNvSpPr txBox="1"/>
          <p:nvPr/>
        </p:nvSpPr>
        <p:spPr>
          <a:xfrm>
            <a:off x="185200" y="2353925"/>
            <a:ext cx="3273900" cy="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COMO MAPEAR ATIVOS NA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COMUNIDADE A PARTIR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DOS DESAFIOS DAS ESCOLAS?</a:t>
            </a:r>
            <a:endParaRPr sz="1200" b="0" i="0" u="none" strike="noStrike" cap="non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57" name="Shape 357"/>
          <p:cNvSpPr/>
          <p:nvPr/>
        </p:nvSpPr>
        <p:spPr>
          <a:xfrm>
            <a:off x="323550" y="3353725"/>
            <a:ext cx="3014100" cy="9741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8" name="Shape 358"/>
          <p:cNvSpPr/>
          <p:nvPr/>
        </p:nvSpPr>
        <p:spPr>
          <a:xfrm>
            <a:off x="3337650" y="3353819"/>
            <a:ext cx="9307500" cy="9741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Shape 359"/>
          <p:cNvSpPr txBox="1"/>
          <p:nvPr/>
        </p:nvSpPr>
        <p:spPr>
          <a:xfrm>
            <a:off x="185200" y="3344525"/>
            <a:ext cx="3273900" cy="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COMO COMUNICAR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INFORMAÇÕES PARA A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COMUNIDADE SOBRE OS ADOLESCENTES E JOVENS?</a:t>
            </a:r>
            <a:endParaRPr sz="1200" b="0" i="0" u="none" strike="noStrike" cap="non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60" name="Shape 360"/>
          <p:cNvSpPr/>
          <p:nvPr/>
        </p:nvSpPr>
        <p:spPr>
          <a:xfrm>
            <a:off x="323550" y="4344325"/>
            <a:ext cx="3014100" cy="9741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Shape 361"/>
          <p:cNvSpPr/>
          <p:nvPr/>
        </p:nvSpPr>
        <p:spPr>
          <a:xfrm>
            <a:off x="3337650" y="4344419"/>
            <a:ext cx="9307500" cy="9741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Shape 362"/>
          <p:cNvSpPr txBox="1"/>
          <p:nvPr/>
        </p:nvSpPr>
        <p:spPr>
          <a:xfrm>
            <a:off x="185200" y="4335125"/>
            <a:ext cx="3273900" cy="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COMO ENGAJAR A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COMUNIDADE PARA UMA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PARTICIPAÇÃO ATIVA NA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ESCOLA?</a:t>
            </a:r>
            <a:endParaRPr sz="1200" b="0" i="0" u="none" strike="noStrike" cap="non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63" name="Shape 363"/>
          <p:cNvSpPr/>
          <p:nvPr/>
        </p:nvSpPr>
        <p:spPr>
          <a:xfrm>
            <a:off x="323550" y="5334925"/>
            <a:ext cx="3014100" cy="9741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4" name="Shape 364"/>
          <p:cNvSpPr/>
          <p:nvPr/>
        </p:nvSpPr>
        <p:spPr>
          <a:xfrm>
            <a:off x="3337650" y="5335019"/>
            <a:ext cx="9307500" cy="9741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5" name="Shape 365"/>
          <p:cNvSpPr txBox="1"/>
          <p:nvPr/>
        </p:nvSpPr>
        <p:spPr>
          <a:xfrm>
            <a:off x="185200" y="5325725"/>
            <a:ext cx="3273900" cy="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COMO ORIENTAR A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COMUNIDADE SOBRE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A ADOLESCÊNCIA E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JUVENTUDE?</a:t>
            </a:r>
            <a:endParaRPr sz="1200" b="0" i="0" u="none" strike="noStrike" cap="non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66" name="Shape 366"/>
          <p:cNvSpPr/>
          <p:nvPr/>
        </p:nvSpPr>
        <p:spPr>
          <a:xfrm>
            <a:off x="323550" y="6325525"/>
            <a:ext cx="3014100" cy="9741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Shape 367"/>
          <p:cNvSpPr/>
          <p:nvPr/>
        </p:nvSpPr>
        <p:spPr>
          <a:xfrm>
            <a:off x="3337650" y="6325619"/>
            <a:ext cx="9307500" cy="9741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Shape 368"/>
          <p:cNvSpPr txBox="1"/>
          <p:nvPr/>
        </p:nvSpPr>
        <p:spPr>
          <a:xfrm>
            <a:off x="193650" y="6621625"/>
            <a:ext cx="3273900" cy="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GESTÃO DAS PARCERIAS</a:t>
            </a:r>
            <a:endParaRPr sz="1200" b="0" i="0" u="none" strike="noStrike" cap="non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26</Words>
  <Application>Microsoft Macintosh PowerPoint</Application>
  <PresentationFormat>Custom</PresentationFormat>
  <Paragraphs>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Michelle Fidelholc</cp:lastModifiedBy>
  <cp:revision>2</cp:revision>
  <dcterms:modified xsi:type="dcterms:W3CDTF">2018-03-09T20:15:25Z</dcterms:modified>
</cp:coreProperties>
</file>