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64" r:id="rId2"/>
  </p:sldIdLst>
  <p:sldSz cx="12928600" cy="7562850"/>
  <p:notesSz cx="12928600" cy="75628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80" y="-96"/>
      </p:cViewPr>
      <p:guideLst>
        <p:guide orient="horz" pos="2382"/>
        <p:guide pos="4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75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76282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Shape 371"/>
          <p:cNvSpPr>
            <a:spLocks noGrp="1" noRot="1" noChangeAspect="1"/>
          </p:cNvSpPr>
          <p:nvPr>
            <p:ph type="sldImg" idx="2"/>
          </p:nvPr>
        </p:nvSpPr>
        <p:spPr>
          <a:xfrm>
            <a:off x="2155175" y="567200"/>
            <a:ext cx="8619600" cy="28359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31900" y="-257175"/>
            <a:ext cx="15342789" cy="80640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658229" y="1739455"/>
            <a:ext cx="5623800" cy="49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969645" y="2344483"/>
            <a:ext cx="10989300" cy="15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/>
          <p:nvPr/>
        </p:nvSpPr>
        <p:spPr>
          <a:xfrm>
            <a:off x="323550" y="1612425"/>
            <a:ext cx="3014100" cy="754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Shape 374"/>
          <p:cNvSpPr/>
          <p:nvPr/>
        </p:nvSpPr>
        <p:spPr>
          <a:xfrm>
            <a:off x="3337650" y="1612425"/>
            <a:ext cx="93075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Shape 375"/>
          <p:cNvSpPr/>
          <p:nvPr/>
        </p:nvSpPr>
        <p:spPr>
          <a:xfrm>
            <a:off x="323550" y="2363125"/>
            <a:ext cx="30141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Shape 376"/>
          <p:cNvSpPr/>
          <p:nvPr/>
        </p:nvSpPr>
        <p:spPr>
          <a:xfrm>
            <a:off x="3337650" y="2363219"/>
            <a:ext cx="93075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Shape 377"/>
          <p:cNvSpPr/>
          <p:nvPr/>
        </p:nvSpPr>
        <p:spPr>
          <a:xfrm>
            <a:off x="337025" y="296575"/>
            <a:ext cx="84438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Shape 378"/>
          <p:cNvSpPr/>
          <p:nvPr/>
        </p:nvSpPr>
        <p:spPr>
          <a:xfrm>
            <a:off x="382100" y="1643375"/>
            <a:ext cx="2893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Shape 379"/>
          <p:cNvSpPr txBox="1"/>
          <p:nvPr/>
        </p:nvSpPr>
        <p:spPr>
          <a:xfrm>
            <a:off x="458300" y="431625"/>
            <a:ext cx="91914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25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FORTALECIMENTO DA RELAÇÃO ESCOLA-FAMÍLIAS</a:t>
            </a:r>
            <a:endParaRPr sz="25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80" name="Shape 380"/>
          <p:cNvSpPr txBox="1"/>
          <p:nvPr/>
        </p:nvSpPr>
        <p:spPr>
          <a:xfrm>
            <a:off x="458300" y="1615175"/>
            <a:ext cx="27168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0" marR="12192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ESTRATÉGIAS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81" name="Shape 381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 DA REDE</a:t>
            </a:r>
            <a:endParaRPr sz="1800" i="0" u="none" strike="noStrike" cap="non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82" name="Shape 382"/>
          <p:cNvSpPr/>
          <p:nvPr/>
        </p:nvSpPr>
        <p:spPr>
          <a:xfrm>
            <a:off x="3413850" y="1633075"/>
            <a:ext cx="91914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3" name="Shape 383"/>
          <p:cNvSpPr txBox="1"/>
          <p:nvPr/>
        </p:nvSpPr>
        <p:spPr>
          <a:xfrm>
            <a:off x="3371550" y="1615175"/>
            <a:ext cx="91914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38608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ORIENTAÇÕES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384" name="Shape 3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5" name="Shape 385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6" name="Shape 386"/>
          <p:cNvSpPr txBox="1"/>
          <p:nvPr/>
        </p:nvSpPr>
        <p:spPr>
          <a:xfrm>
            <a:off x="185200" y="23539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COMO MAPEAR ATIVOS NA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FAMÍLIA A PARTIR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DOS DESAFIOS DAS ESCOLAS?</a:t>
            </a:r>
            <a:endParaRPr sz="12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87" name="Shape 387"/>
          <p:cNvSpPr/>
          <p:nvPr/>
        </p:nvSpPr>
        <p:spPr>
          <a:xfrm>
            <a:off x="323550" y="3353725"/>
            <a:ext cx="30141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Shape 388"/>
          <p:cNvSpPr/>
          <p:nvPr/>
        </p:nvSpPr>
        <p:spPr>
          <a:xfrm>
            <a:off x="3337650" y="3353819"/>
            <a:ext cx="93075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Shape 389"/>
          <p:cNvSpPr txBox="1"/>
          <p:nvPr/>
        </p:nvSpPr>
        <p:spPr>
          <a:xfrm>
            <a:off x="185200" y="33445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COMO COMUNICAR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INFORMAÇÕES PARA 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FAMÍLIA SOBRE OS ADOLESCENTES E JOVENS?</a:t>
            </a:r>
            <a:endParaRPr sz="12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0" name="Shape 390"/>
          <p:cNvSpPr/>
          <p:nvPr/>
        </p:nvSpPr>
        <p:spPr>
          <a:xfrm>
            <a:off x="323550" y="4344325"/>
            <a:ext cx="30141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Shape 391"/>
          <p:cNvSpPr/>
          <p:nvPr/>
        </p:nvSpPr>
        <p:spPr>
          <a:xfrm>
            <a:off x="3337650" y="4344419"/>
            <a:ext cx="93075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Shape 392"/>
          <p:cNvSpPr txBox="1"/>
          <p:nvPr/>
        </p:nvSpPr>
        <p:spPr>
          <a:xfrm>
            <a:off x="185200" y="43351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COMO ENGAJAR 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FAMÍLIA PARA UMA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PARTICIPAÇÃO ATIVA NA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ESCOLA?</a:t>
            </a:r>
            <a:endParaRPr sz="12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3" name="Shape 393"/>
          <p:cNvSpPr/>
          <p:nvPr/>
        </p:nvSpPr>
        <p:spPr>
          <a:xfrm>
            <a:off x="323550" y="5334925"/>
            <a:ext cx="30141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Shape 394"/>
          <p:cNvSpPr/>
          <p:nvPr/>
        </p:nvSpPr>
        <p:spPr>
          <a:xfrm>
            <a:off x="3337650" y="5335019"/>
            <a:ext cx="93075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Shape 395"/>
          <p:cNvSpPr txBox="1"/>
          <p:nvPr/>
        </p:nvSpPr>
        <p:spPr>
          <a:xfrm>
            <a:off x="185200" y="53257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COMO ORIENTAR 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FAMÍLIA SOBRE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 ADOLESCÊNCIA E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JUVENTUDE?</a:t>
            </a:r>
            <a:endParaRPr sz="12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6" name="Shape 396"/>
          <p:cNvSpPr/>
          <p:nvPr/>
        </p:nvSpPr>
        <p:spPr>
          <a:xfrm>
            <a:off x="323550" y="6325525"/>
            <a:ext cx="30141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Shape 397"/>
          <p:cNvSpPr/>
          <p:nvPr/>
        </p:nvSpPr>
        <p:spPr>
          <a:xfrm>
            <a:off x="3337650" y="6325619"/>
            <a:ext cx="93075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Shape 398"/>
          <p:cNvSpPr txBox="1"/>
          <p:nvPr/>
        </p:nvSpPr>
        <p:spPr>
          <a:xfrm>
            <a:off x="193650" y="66216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DAS PARCERIAS</a:t>
            </a:r>
            <a:endParaRPr sz="12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Michelle Fidelholc</cp:lastModifiedBy>
  <cp:revision>2</cp:revision>
  <dcterms:modified xsi:type="dcterms:W3CDTF">2018-03-09T20:15:43Z</dcterms:modified>
</cp:coreProperties>
</file>