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3"/>
    <p:sldMasterId id="2147483675" r:id="rId4"/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Source Sans Pro Light"/>
      <p:regular r:id="rId21"/>
      <p:bold r:id="rId22"/>
      <p:italic r:id="rId23"/>
      <p:boldItalic r:id="rId24"/>
    </p:embeddedFont>
    <p:embeddedFont>
      <p:font typeface="Roboto Light"/>
      <p:regular r:id="rId25"/>
      <p:bold r:id="rId26"/>
      <p:italic r:id="rId27"/>
      <p:boldItalic r:id="rId28"/>
    </p:embeddedFont>
    <p:embeddedFont>
      <p:font typeface="Source Sans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SourceSansProLight-bold.fntdata"/><Relationship Id="rId21" Type="http://schemas.openxmlformats.org/officeDocument/2006/relationships/font" Target="fonts/SourceSansProLight-regular.fntdata"/><Relationship Id="rId24" Type="http://schemas.openxmlformats.org/officeDocument/2006/relationships/font" Target="fonts/SourceSansProLight-boldItalic.fntdata"/><Relationship Id="rId23" Type="http://schemas.openxmlformats.org/officeDocument/2006/relationships/font" Target="fonts/SourceSansPro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SourceSansPr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ourceSansPro-italic.fntdata"/><Relationship Id="rId30" Type="http://schemas.openxmlformats.org/officeDocument/2006/relationships/font" Target="fonts/SourceSansPro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SourceSansPro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Roboto-regular.fntdata"/><Relationship Id="rId16" Type="http://schemas.openxmlformats.org/officeDocument/2006/relationships/slide" Target="slides/slide9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6c916611_0_0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76c916611_0_0:notes"/>
          <p:cNvSpPr/>
          <p:nvPr>
            <p:ph idx="2" type="sldImg"/>
          </p:nvPr>
        </p:nvSpPr>
        <p:spPr>
          <a:xfrm>
            <a:off x="2091741" y="685225"/>
            <a:ext cx="2675400" cy="3429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6c916611_0_30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76c916611_0_30:notes"/>
          <p:cNvSpPr/>
          <p:nvPr>
            <p:ph idx="2" type="sldImg"/>
          </p:nvPr>
        </p:nvSpPr>
        <p:spPr>
          <a:xfrm>
            <a:off x="2091741" y="685225"/>
            <a:ext cx="2675400" cy="3429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6c916611_0_34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76c916611_0_34:notes"/>
          <p:cNvSpPr/>
          <p:nvPr>
            <p:ph idx="2" type="sldImg"/>
          </p:nvPr>
        </p:nvSpPr>
        <p:spPr>
          <a:xfrm>
            <a:off x="1051891" y="685783"/>
            <a:ext cx="475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6c916611_0_722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76c916611_0_722:notes"/>
          <p:cNvSpPr/>
          <p:nvPr>
            <p:ph idx="2" type="sldImg"/>
          </p:nvPr>
        </p:nvSpPr>
        <p:spPr>
          <a:xfrm>
            <a:off x="1051891" y="685783"/>
            <a:ext cx="475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6c916611_0_48:notes"/>
          <p:cNvSpPr/>
          <p:nvPr>
            <p:ph idx="2" type="sldImg"/>
          </p:nvPr>
        </p:nvSpPr>
        <p:spPr>
          <a:xfrm>
            <a:off x="1051891" y="685783"/>
            <a:ext cx="475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76c916611_0_48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6c916611_0_54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76c916611_0_54:notes"/>
          <p:cNvSpPr/>
          <p:nvPr>
            <p:ph idx="2" type="sldImg"/>
          </p:nvPr>
        </p:nvSpPr>
        <p:spPr>
          <a:xfrm>
            <a:off x="1051891" y="685783"/>
            <a:ext cx="475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76c916611_0_328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376c916611_0_328:notes"/>
          <p:cNvSpPr/>
          <p:nvPr>
            <p:ph idx="2" type="sldImg"/>
          </p:nvPr>
        </p:nvSpPr>
        <p:spPr>
          <a:xfrm>
            <a:off x="1051891" y="685783"/>
            <a:ext cx="475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76c916611_0_360:notes"/>
          <p:cNvSpPr txBox="1"/>
          <p:nvPr>
            <p:ph idx="1" type="body"/>
          </p:nvPr>
        </p:nvSpPr>
        <p:spPr>
          <a:xfrm>
            <a:off x="685795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376c916611_0_360:notes"/>
          <p:cNvSpPr/>
          <p:nvPr>
            <p:ph idx="2" type="sldImg"/>
          </p:nvPr>
        </p:nvSpPr>
        <p:spPr>
          <a:xfrm>
            <a:off x="1051891" y="685783"/>
            <a:ext cx="475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49a059c29d_1_4:notes"/>
          <p:cNvSpPr/>
          <p:nvPr>
            <p:ph idx="2" type="sldImg"/>
          </p:nvPr>
        </p:nvSpPr>
        <p:spPr>
          <a:xfrm>
            <a:off x="381302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49a059c29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71285" y="-174905"/>
            <a:ext cx="10434644" cy="548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543741" y="348588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1612580" y="1674420"/>
            <a:ext cx="59187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543741" y="348588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543741" y="1356885"/>
            <a:ext cx="39024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709160" y="1183005"/>
            <a:ext cx="39774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>
            <a:off x="685800" y="1594485"/>
            <a:ext cx="77724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543741" y="348588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71283" y="-174905"/>
            <a:ext cx="10434644" cy="548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543741" y="348589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1612581" y="1674420"/>
            <a:ext cx="59187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543741" y="348589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543742" y="1356885"/>
            <a:ext cx="39024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2" type="body"/>
          </p:nvPr>
        </p:nvSpPr>
        <p:spPr>
          <a:xfrm>
            <a:off x="4709160" y="1183005"/>
            <a:ext cx="39774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ctrTitle"/>
          </p:nvPr>
        </p:nvSpPr>
        <p:spPr>
          <a:xfrm>
            <a:off x="685800" y="1594485"/>
            <a:ext cx="77724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543741" y="348589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117" name="Google Shape;117;p2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71283" y="-174905"/>
            <a:ext cx="10033817" cy="5273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543741" y="348589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1612581" y="1674420"/>
            <a:ext cx="59187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543741" y="348589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543742" y="1356885"/>
            <a:ext cx="39024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idx="2" type="body"/>
          </p:nvPr>
        </p:nvSpPr>
        <p:spPr>
          <a:xfrm>
            <a:off x="4709160" y="1183005"/>
            <a:ext cx="39774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ctrTitle"/>
          </p:nvPr>
        </p:nvSpPr>
        <p:spPr>
          <a:xfrm>
            <a:off x="685800" y="1594485"/>
            <a:ext cx="77724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146" name="Google Shape;146;p29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9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9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title"/>
          </p:nvPr>
        </p:nvSpPr>
        <p:spPr>
          <a:xfrm>
            <a:off x="543741" y="348589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152" name="Google Shape;152;p30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43741" y="348588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612580" y="1674420"/>
            <a:ext cx="59187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○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○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○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543741" y="348589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1612581" y="1674420"/>
            <a:ext cx="59187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○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○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○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25" lIns="63825" spcFirstLastPara="1" rIns="63825" wrap="square" tIns="638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543741" y="348589"/>
            <a:ext cx="805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 Light"/>
              <a:buNone/>
              <a:defRPr b="0" i="0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1612581" y="1674420"/>
            <a:ext cx="59187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○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○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○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50" lIns="63850" spcFirstLastPara="1" rIns="63850" wrap="square" tIns="638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91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23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5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6.png"/><Relationship Id="rId13" Type="http://schemas.openxmlformats.org/officeDocument/2006/relationships/image" Target="../media/image31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Relationship Id="rId5" Type="http://schemas.openxmlformats.org/officeDocument/2006/relationships/hyperlink" Target="http://fazsentido.org.br/" TargetMode="External"/><Relationship Id="rId6" Type="http://schemas.openxmlformats.org/officeDocument/2006/relationships/image" Target="../media/image30.png"/><Relationship Id="rId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31E44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4561392" y="2903337"/>
            <a:ext cx="32112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Roboto Light"/>
              <a:buNone/>
            </a:pPr>
            <a:r>
              <a:rPr b="0" i="0" lang="pt-BR" sz="21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Educação que faz sentido  para </a:t>
            </a:r>
            <a:r>
              <a:rPr lang="pt-BR" sz="21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os estudantes</a:t>
            </a:r>
            <a:endParaRPr sz="1000"/>
          </a:p>
        </p:txBody>
      </p:sp>
      <p:sp>
        <p:nvSpPr>
          <p:cNvPr id="160" name="Google Shape;160;p31"/>
          <p:cNvSpPr/>
          <p:nvPr/>
        </p:nvSpPr>
        <p:spPr>
          <a:xfrm>
            <a:off x="3119057" y="310944"/>
            <a:ext cx="677700" cy="1388700"/>
          </a:xfrm>
          <a:custGeom>
            <a:rect b="b" l="l" r="r" t="t"/>
            <a:pathLst>
              <a:path extrusionOk="0" h="120000" w="120000">
                <a:moveTo>
                  <a:pt x="107048" y="0"/>
                </a:moveTo>
                <a:lnTo>
                  <a:pt x="102055" y="467"/>
                </a:lnTo>
                <a:lnTo>
                  <a:pt x="6462" y="26318"/>
                </a:lnTo>
                <a:lnTo>
                  <a:pt x="1732" y="28539"/>
                </a:lnTo>
                <a:lnTo>
                  <a:pt x="0" y="31571"/>
                </a:lnTo>
                <a:lnTo>
                  <a:pt x="0" y="113915"/>
                </a:lnTo>
                <a:lnTo>
                  <a:pt x="1009" y="116278"/>
                </a:lnTo>
                <a:lnTo>
                  <a:pt x="3776" y="118209"/>
                </a:lnTo>
                <a:lnTo>
                  <a:pt x="7885" y="119513"/>
                </a:lnTo>
                <a:lnTo>
                  <a:pt x="12919" y="119993"/>
                </a:lnTo>
                <a:lnTo>
                  <a:pt x="14627" y="119941"/>
                </a:lnTo>
                <a:lnTo>
                  <a:pt x="19446" y="119168"/>
                </a:lnTo>
                <a:lnTo>
                  <a:pt x="113506" y="93674"/>
                </a:lnTo>
                <a:lnTo>
                  <a:pt x="118235" y="91454"/>
                </a:lnTo>
                <a:lnTo>
                  <a:pt x="119968" y="88421"/>
                </a:lnTo>
                <a:lnTo>
                  <a:pt x="119968" y="6077"/>
                </a:lnTo>
                <a:lnTo>
                  <a:pt x="118958" y="3714"/>
                </a:lnTo>
                <a:lnTo>
                  <a:pt x="116191" y="1783"/>
                </a:lnTo>
                <a:lnTo>
                  <a:pt x="112082" y="480"/>
                </a:lnTo>
                <a:lnTo>
                  <a:pt x="107048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3141753" y="1641897"/>
            <a:ext cx="101100" cy="96300"/>
          </a:xfrm>
          <a:custGeom>
            <a:rect b="b" l="l" r="r" t="t"/>
            <a:pathLst>
              <a:path extrusionOk="0" h="120000" w="120000">
                <a:moveTo>
                  <a:pt x="80116" y="0"/>
                </a:moveTo>
                <a:lnTo>
                  <a:pt x="0" y="47677"/>
                </a:lnTo>
                <a:lnTo>
                  <a:pt x="119860" y="119644"/>
                </a:lnTo>
                <a:lnTo>
                  <a:pt x="80116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1"/>
          <p:cNvSpPr/>
          <p:nvPr/>
        </p:nvSpPr>
        <p:spPr>
          <a:xfrm>
            <a:off x="3759691" y="320359"/>
            <a:ext cx="88800" cy="7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22084" y="119911"/>
                </a:lnTo>
                <a:lnTo>
                  <a:pt x="119576" y="83150"/>
                </a:lnTo>
                <a:lnTo>
                  <a:pt x="0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3211510" y="362048"/>
            <a:ext cx="677400" cy="1388700"/>
          </a:xfrm>
          <a:custGeom>
            <a:rect b="b" l="l" r="r" t="t"/>
            <a:pathLst>
              <a:path extrusionOk="0" h="120000" w="120000">
                <a:moveTo>
                  <a:pt x="107056" y="0"/>
                </a:moveTo>
                <a:lnTo>
                  <a:pt x="102109" y="460"/>
                </a:lnTo>
                <a:lnTo>
                  <a:pt x="6466" y="26305"/>
                </a:lnTo>
                <a:lnTo>
                  <a:pt x="1733" y="28526"/>
                </a:lnTo>
                <a:lnTo>
                  <a:pt x="0" y="31558"/>
                </a:lnTo>
                <a:lnTo>
                  <a:pt x="0" y="113902"/>
                </a:lnTo>
                <a:lnTo>
                  <a:pt x="1021" y="116265"/>
                </a:lnTo>
                <a:lnTo>
                  <a:pt x="3799" y="118193"/>
                </a:lnTo>
                <a:lnTo>
                  <a:pt x="7916" y="119492"/>
                </a:lnTo>
                <a:lnTo>
                  <a:pt x="12956" y="119967"/>
                </a:lnTo>
                <a:lnTo>
                  <a:pt x="14645" y="119914"/>
                </a:lnTo>
                <a:lnTo>
                  <a:pt x="19411" y="119155"/>
                </a:lnTo>
                <a:lnTo>
                  <a:pt x="113533" y="93661"/>
                </a:lnTo>
                <a:lnTo>
                  <a:pt x="118266" y="91441"/>
                </a:lnTo>
                <a:lnTo>
                  <a:pt x="120000" y="88408"/>
                </a:lnTo>
                <a:lnTo>
                  <a:pt x="120000" y="6070"/>
                </a:lnTo>
                <a:lnTo>
                  <a:pt x="118982" y="3708"/>
                </a:lnTo>
                <a:lnTo>
                  <a:pt x="116209" y="1778"/>
                </a:lnTo>
                <a:lnTo>
                  <a:pt x="112094" y="477"/>
                </a:lnTo>
                <a:lnTo>
                  <a:pt x="107056" y="0"/>
                </a:lnTo>
                <a:close/>
              </a:path>
            </a:pathLst>
          </a:custGeom>
          <a:solidFill>
            <a:srgbClr val="33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1"/>
          <p:cNvSpPr/>
          <p:nvPr/>
        </p:nvSpPr>
        <p:spPr>
          <a:xfrm>
            <a:off x="3291839" y="494470"/>
            <a:ext cx="534900" cy="1098600"/>
          </a:xfrm>
          <a:custGeom>
            <a:rect b="b" l="l" r="r" t="t"/>
            <a:pathLst>
              <a:path extrusionOk="0" h="120000" w="120000">
                <a:moveTo>
                  <a:pt x="119989" y="0"/>
                </a:moveTo>
                <a:lnTo>
                  <a:pt x="0" y="32461"/>
                </a:lnTo>
                <a:lnTo>
                  <a:pt x="0" y="119972"/>
                </a:lnTo>
                <a:lnTo>
                  <a:pt x="119989" y="87511"/>
                </a:lnTo>
                <a:lnTo>
                  <a:pt x="119989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3540711" y="536904"/>
            <a:ext cx="37200" cy="50100"/>
          </a:xfrm>
          <a:custGeom>
            <a:rect b="b" l="l" r="r" t="t"/>
            <a:pathLst>
              <a:path extrusionOk="0" h="120000" w="120000">
                <a:moveTo>
                  <a:pt x="65061" y="0"/>
                </a:moveTo>
                <a:lnTo>
                  <a:pt x="41402" y="3628"/>
                </a:lnTo>
                <a:lnTo>
                  <a:pt x="21275" y="15558"/>
                </a:lnTo>
                <a:lnTo>
                  <a:pt x="6773" y="33959"/>
                </a:lnTo>
                <a:lnTo>
                  <a:pt x="0" y="56999"/>
                </a:lnTo>
                <a:lnTo>
                  <a:pt x="2609" y="80472"/>
                </a:lnTo>
                <a:lnTo>
                  <a:pt x="13702" y="100051"/>
                </a:lnTo>
                <a:lnTo>
                  <a:pt x="31532" y="113724"/>
                </a:lnTo>
                <a:lnTo>
                  <a:pt x="54362" y="119483"/>
                </a:lnTo>
                <a:lnTo>
                  <a:pt x="78014" y="115855"/>
                </a:lnTo>
                <a:lnTo>
                  <a:pt x="98137" y="103925"/>
                </a:lnTo>
                <a:lnTo>
                  <a:pt x="112636" y="85524"/>
                </a:lnTo>
                <a:lnTo>
                  <a:pt x="119423" y="62481"/>
                </a:lnTo>
                <a:lnTo>
                  <a:pt x="116807" y="39009"/>
                </a:lnTo>
                <a:lnTo>
                  <a:pt x="105710" y="19432"/>
                </a:lnTo>
                <a:lnTo>
                  <a:pt x="87875" y="5758"/>
                </a:lnTo>
                <a:lnTo>
                  <a:pt x="65061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3513849" y="1440647"/>
            <a:ext cx="169200" cy="118800"/>
          </a:xfrm>
          <a:custGeom>
            <a:rect b="b" l="l" r="r" t="t"/>
            <a:pathLst>
              <a:path extrusionOk="0" h="120000" w="120000">
                <a:moveTo>
                  <a:pt x="107508" y="0"/>
                </a:moveTo>
                <a:lnTo>
                  <a:pt x="17226" y="68504"/>
                </a:lnTo>
                <a:lnTo>
                  <a:pt x="1033" y="96272"/>
                </a:lnTo>
                <a:lnTo>
                  <a:pt x="0" y="106651"/>
                </a:lnTo>
                <a:lnTo>
                  <a:pt x="1853" y="114792"/>
                </a:lnTo>
                <a:lnTo>
                  <a:pt x="6126" y="119299"/>
                </a:lnTo>
                <a:lnTo>
                  <a:pt x="12182" y="119869"/>
                </a:lnTo>
                <a:lnTo>
                  <a:pt x="19377" y="116199"/>
                </a:lnTo>
                <a:lnTo>
                  <a:pt x="102461" y="51364"/>
                </a:lnTo>
                <a:lnTo>
                  <a:pt x="118675" y="23591"/>
                </a:lnTo>
                <a:lnTo>
                  <a:pt x="119687" y="13226"/>
                </a:lnTo>
                <a:lnTo>
                  <a:pt x="117834" y="5079"/>
                </a:lnTo>
                <a:lnTo>
                  <a:pt x="113561" y="570"/>
                </a:lnTo>
                <a:lnTo>
                  <a:pt x="107508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1"/>
          <p:cNvSpPr/>
          <p:nvPr/>
        </p:nvSpPr>
        <p:spPr>
          <a:xfrm>
            <a:off x="7990292" y="4495179"/>
            <a:ext cx="206100" cy="219600"/>
          </a:xfrm>
          <a:custGeom>
            <a:rect b="b" l="l" r="r" t="t"/>
            <a:pathLst>
              <a:path extrusionOk="0" h="120000" w="120000">
                <a:moveTo>
                  <a:pt x="21332" y="0"/>
                </a:moveTo>
                <a:lnTo>
                  <a:pt x="0" y="39182"/>
                </a:lnTo>
                <a:lnTo>
                  <a:pt x="38744" y="99159"/>
                </a:lnTo>
                <a:lnTo>
                  <a:pt x="98718" y="119905"/>
                </a:lnTo>
                <a:lnTo>
                  <a:pt x="119999" y="80722"/>
                </a:lnTo>
                <a:lnTo>
                  <a:pt x="81306" y="20793"/>
                </a:lnTo>
                <a:lnTo>
                  <a:pt x="21332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1"/>
          <p:cNvSpPr/>
          <p:nvPr/>
        </p:nvSpPr>
        <p:spPr>
          <a:xfrm>
            <a:off x="8611239" y="3972451"/>
            <a:ext cx="206100" cy="219600"/>
          </a:xfrm>
          <a:custGeom>
            <a:rect b="b" l="l" r="r" t="t"/>
            <a:pathLst>
              <a:path extrusionOk="0" h="120000" w="120000">
                <a:moveTo>
                  <a:pt x="21280" y="0"/>
                </a:moveTo>
                <a:lnTo>
                  <a:pt x="0" y="39229"/>
                </a:lnTo>
                <a:lnTo>
                  <a:pt x="38692" y="99159"/>
                </a:lnTo>
                <a:lnTo>
                  <a:pt x="98718" y="119906"/>
                </a:lnTo>
                <a:lnTo>
                  <a:pt x="119999" y="80723"/>
                </a:lnTo>
                <a:lnTo>
                  <a:pt x="81306" y="20793"/>
                </a:lnTo>
                <a:lnTo>
                  <a:pt x="21280" y="0"/>
                </a:lnTo>
                <a:close/>
              </a:path>
            </a:pathLst>
          </a:custGeom>
          <a:solidFill>
            <a:srgbClr val="54BFD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8026940" y="3972450"/>
            <a:ext cx="723900" cy="561000"/>
          </a:xfrm>
          <a:custGeom>
            <a:rect b="b" l="l" r="r" t="t"/>
            <a:pathLst>
              <a:path extrusionOk="0" h="120000" w="120000">
                <a:moveTo>
                  <a:pt x="102908" y="0"/>
                </a:moveTo>
                <a:lnTo>
                  <a:pt x="0" y="111815"/>
                </a:lnTo>
                <a:lnTo>
                  <a:pt x="17076" y="119963"/>
                </a:lnTo>
                <a:lnTo>
                  <a:pt x="120000" y="8147"/>
                </a:lnTo>
                <a:lnTo>
                  <a:pt x="102908" y="0"/>
                </a:lnTo>
                <a:close/>
              </a:path>
            </a:pathLst>
          </a:custGeom>
          <a:solidFill>
            <a:srgbClr val="54BFD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8129966" y="4010541"/>
            <a:ext cx="687600" cy="632700"/>
          </a:xfrm>
          <a:custGeom>
            <a:rect b="b" l="l" r="r" t="t"/>
            <a:pathLst>
              <a:path extrusionOk="0" h="120000" w="120000">
                <a:moveTo>
                  <a:pt x="108368" y="0"/>
                </a:moveTo>
                <a:lnTo>
                  <a:pt x="0" y="99145"/>
                </a:lnTo>
                <a:lnTo>
                  <a:pt x="11600" y="119967"/>
                </a:lnTo>
                <a:lnTo>
                  <a:pt x="119968" y="20821"/>
                </a:lnTo>
                <a:lnTo>
                  <a:pt x="108368" y="0"/>
                </a:lnTo>
                <a:close/>
              </a:path>
            </a:pathLst>
          </a:custGeom>
          <a:solidFill>
            <a:srgbClr val="3DADC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8159878" y="4120320"/>
            <a:ext cx="657600" cy="594600"/>
          </a:xfrm>
          <a:custGeom>
            <a:rect b="b" l="l" r="r" t="t"/>
            <a:pathLst>
              <a:path extrusionOk="0" h="120000" w="120000">
                <a:moveTo>
                  <a:pt x="119999" y="0"/>
                </a:moveTo>
                <a:lnTo>
                  <a:pt x="6672" y="105481"/>
                </a:lnTo>
                <a:lnTo>
                  <a:pt x="0" y="119965"/>
                </a:lnTo>
                <a:lnTo>
                  <a:pt x="113327" y="14483"/>
                </a:lnTo>
                <a:lnTo>
                  <a:pt x="119999" y="0"/>
                </a:lnTo>
                <a:close/>
              </a:path>
            </a:pathLst>
          </a:custGeom>
          <a:solidFill>
            <a:srgbClr val="3DADC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1"/>
          <p:cNvSpPr/>
          <p:nvPr/>
        </p:nvSpPr>
        <p:spPr>
          <a:xfrm>
            <a:off x="7826184" y="4495177"/>
            <a:ext cx="304200" cy="318600"/>
          </a:xfrm>
          <a:custGeom>
            <a:rect b="b" l="l" r="r" t="t"/>
            <a:pathLst>
              <a:path extrusionOk="0" h="120000" w="120000">
                <a:moveTo>
                  <a:pt x="79231" y="0"/>
                </a:moveTo>
                <a:lnTo>
                  <a:pt x="0" y="119967"/>
                </a:lnTo>
                <a:lnTo>
                  <a:pt x="119893" y="14341"/>
                </a:lnTo>
                <a:lnTo>
                  <a:pt x="79231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7826184" y="4533268"/>
            <a:ext cx="370500" cy="280800"/>
          </a:xfrm>
          <a:custGeom>
            <a:rect b="b" l="l" r="r" t="t"/>
            <a:pathLst>
              <a:path extrusionOk="0" h="120000" w="120000">
                <a:moveTo>
                  <a:pt x="98385" y="0"/>
                </a:moveTo>
                <a:lnTo>
                  <a:pt x="0" y="119926"/>
                </a:lnTo>
                <a:lnTo>
                  <a:pt x="119912" y="46929"/>
                </a:lnTo>
                <a:lnTo>
                  <a:pt x="98385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1"/>
          <p:cNvSpPr/>
          <p:nvPr/>
        </p:nvSpPr>
        <p:spPr>
          <a:xfrm>
            <a:off x="7826184" y="4643048"/>
            <a:ext cx="370500" cy="171000"/>
          </a:xfrm>
          <a:custGeom>
            <a:rect b="b" l="l" r="r" t="t"/>
            <a:pathLst>
              <a:path extrusionOk="0" h="120000" w="120000">
                <a:moveTo>
                  <a:pt x="119912" y="0"/>
                </a:moveTo>
                <a:lnTo>
                  <a:pt x="0" y="119818"/>
                </a:lnTo>
                <a:lnTo>
                  <a:pt x="108072" y="50363"/>
                </a:lnTo>
                <a:lnTo>
                  <a:pt x="119912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1"/>
          <p:cNvSpPr/>
          <p:nvPr/>
        </p:nvSpPr>
        <p:spPr>
          <a:xfrm>
            <a:off x="7816466" y="4745732"/>
            <a:ext cx="95400" cy="84600"/>
          </a:xfrm>
          <a:custGeom>
            <a:rect b="b" l="l" r="r" t="t"/>
            <a:pathLst>
              <a:path extrusionOk="0" h="120000" w="120000">
                <a:moveTo>
                  <a:pt x="79806" y="0"/>
                </a:moveTo>
                <a:lnTo>
                  <a:pt x="12024" y="57202"/>
                </a:lnTo>
                <a:lnTo>
                  <a:pt x="0" y="81077"/>
                </a:lnTo>
                <a:lnTo>
                  <a:pt x="227" y="90448"/>
                </a:lnTo>
                <a:lnTo>
                  <a:pt x="4793" y="103652"/>
                </a:lnTo>
                <a:lnTo>
                  <a:pt x="13389" y="113594"/>
                </a:lnTo>
                <a:lnTo>
                  <a:pt x="24805" y="119325"/>
                </a:lnTo>
                <a:lnTo>
                  <a:pt x="37835" y="119896"/>
                </a:lnTo>
                <a:lnTo>
                  <a:pt x="37722" y="119529"/>
                </a:lnTo>
                <a:lnTo>
                  <a:pt x="43404" y="118562"/>
                </a:lnTo>
                <a:lnTo>
                  <a:pt x="48759" y="115990"/>
                </a:lnTo>
                <a:lnTo>
                  <a:pt x="114024" y="58182"/>
                </a:lnTo>
                <a:lnTo>
                  <a:pt x="119319" y="48438"/>
                </a:lnTo>
                <a:lnTo>
                  <a:pt x="119627" y="37442"/>
                </a:lnTo>
                <a:lnTo>
                  <a:pt x="115774" y="25827"/>
                </a:lnTo>
                <a:lnTo>
                  <a:pt x="108590" y="14222"/>
                </a:lnTo>
                <a:lnTo>
                  <a:pt x="99193" y="5195"/>
                </a:lnTo>
                <a:lnTo>
                  <a:pt x="89118" y="600"/>
                </a:lnTo>
                <a:lnTo>
                  <a:pt x="79806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1"/>
          <p:cNvSpPr/>
          <p:nvPr/>
        </p:nvSpPr>
        <p:spPr>
          <a:xfrm>
            <a:off x="8026939" y="4457226"/>
            <a:ext cx="123900" cy="76500"/>
          </a:xfrm>
          <a:custGeom>
            <a:rect b="b" l="l" r="r" t="t"/>
            <a:pathLst>
              <a:path extrusionOk="0" h="120000" w="120000">
                <a:moveTo>
                  <a:pt x="90327" y="0"/>
                </a:moveTo>
                <a:lnTo>
                  <a:pt x="66345" y="2547"/>
                </a:lnTo>
                <a:lnTo>
                  <a:pt x="36081" y="21344"/>
                </a:lnTo>
                <a:lnTo>
                  <a:pt x="0" y="59578"/>
                </a:lnTo>
                <a:lnTo>
                  <a:pt x="99826" y="119375"/>
                </a:lnTo>
                <a:lnTo>
                  <a:pt x="114190" y="88515"/>
                </a:lnTo>
                <a:lnTo>
                  <a:pt x="119959" y="57958"/>
                </a:lnTo>
                <a:lnTo>
                  <a:pt x="117597" y="30893"/>
                </a:lnTo>
                <a:lnTo>
                  <a:pt x="107565" y="10511"/>
                </a:lnTo>
                <a:lnTo>
                  <a:pt x="90327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8129966" y="4511689"/>
            <a:ext cx="111300" cy="131700"/>
          </a:xfrm>
          <a:custGeom>
            <a:rect b="b" l="l" r="r" t="t"/>
            <a:pathLst>
              <a:path extrusionOk="0" h="120000" w="120000">
                <a:moveTo>
                  <a:pt x="52970" y="0"/>
                </a:moveTo>
                <a:lnTo>
                  <a:pt x="27271" y="5736"/>
                </a:lnTo>
                <a:lnTo>
                  <a:pt x="0" y="19579"/>
                </a:lnTo>
                <a:lnTo>
                  <a:pt x="71613" y="119671"/>
                </a:lnTo>
                <a:lnTo>
                  <a:pt x="97592" y="98438"/>
                </a:lnTo>
                <a:lnTo>
                  <a:pt x="113311" y="76892"/>
                </a:lnTo>
                <a:lnTo>
                  <a:pt x="119855" y="56087"/>
                </a:lnTo>
                <a:lnTo>
                  <a:pt x="118312" y="37075"/>
                </a:lnTo>
                <a:lnTo>
                  <a:pt x="109766" y="20907"/>
                </a:lnTo>
                <a:lnTo>
                  <a:pt x="95303" y="8637"/>
                </a:lnTo>
                <a:lnTo>
                  <a:pt x="76009" y="1317"/>
                </a:lnTo>
                <a:lnTo>
                  <a:pt x="52970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8159879" y="4626211"/>
            <a:ext cx="78000" cy="89100"/>
          </a:xfrm>
          <a:custGeom>
            <a:rect b="b" l="l" r="r" t="t"/>
            <a:pathLst>
              <a:path extrusionOk="0" h="120000" w="120000">
                <a:moveTo>
                  <a:pt x="112952" y="0"/>
                </a:moveTo>
                <a:lnTo>
                  <a:pt x="91702" y="5042"/>
                </a:lnTo>
                <a:lnTo>
                  <a:pt x="56137" y="23175"/>
                </a:lnTo>
                <a:lnTo>
                  <a:pt x="0" y="119991"/>
                </a:lnTo>
                <a:lnTo>
                  <a:pt x="52243" y="81503"/>
                </a:lnTo>
                <a:lnTo>
                  <a:pt x="89532" y="48798"/>
                </a:lnTo>
                <a:lnTo>
                  <a:pt x="111994" y="23338"/>
                </a:lnTo>
                <a:lnTo>
                  <a:pt x="119758" y="6585"/>
                </a:lnTo>
                <a:lnTo>
                  <a:pt x="112952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1133045" y="636908"/>
            <a:ext cx="628800" cy="66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5194184" y="4068463"/>
            <a:ext cx="628800" cy="662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327982"/>
            <a:ext cx="3453852" cy="12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0590" y="654275"/>
            <a:ext cx="862189" cy="61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533" y="4126460"/>
            <a:ext cx="862189" cy="61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957" y="1898044"/>
            <a:ext cx="2263880" cy="155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01290" y="3556400"/>
            <a:ext cx="973623" cy="137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31E44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543750" y="2198255"/>
            <a:ext cx="80565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BFA0"/>
              </a:buClr>
              <a:buSzPts val="1400"/>
              <a:buFont typeface="Roboto"/>
              <a:buNone/>
            </a:pPr>
            <a:r>
              <a:rPr b="1" lang="pt-BR" sz="5600">
                <a:solidFill>
                  <a:srgbClr val="28BFA0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b="1" i="0" lang="pt-BR" sz="5600" u="none" cap="none" strike="noStrike">
                <a:solidFill>
                  <a:srgbClr val="28BFA0"/>
                </a:solidFill>
                <a:latin typeface="Roboto"/>
                <a:ea typeface="Roboto"/>
                <a:cs typeface="Roboto"/>
                <a:sym typeface="Roboto"/>
              </a:rPr>
              <a:t>FAZ SENTIDO</a:t>
            </a:r>
            <a:endParaRPr b="1" i="0" sz="5600" u="none" cap="none" strike="noStrike">
              <a:solidFill>
                <a:srgbClr val="28BF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>
            <a:off x="6080689" y="1117657"/>
            <a:ext cx="2633100" cy="1740900"/>
          </a:xfrm>
          <a:prstGeom prst="rect">
            <a:avLst/>
          </a:prstGeom>
          <a:solidFill>
            <a:srgbClr val="28BFA0"/>
          </a:solidFill>
          <a:ln>
            <a:noFill/>
          </a:ln>
        </p:spPr>
        <p:txBody>
          <a:bodyPr anchorCtr="0" anchor="ctr" bIns="31900" lIns="63825" spcFirstLastPara="1" rIns="63825" wrap="square" tIns="3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3195437" y="1117657"/>
            <a:ext cx="2633100" cy="1740900"/>
          </a:xfrm>
          <a:prstGeom prst="rect">
            <a:avLst/>
          </a:prstGeom>
          <a:solidFill>
            <a:srgbClr val="28BFA0"/>
          </a:solidFill>
          <a:ln>
            <a:noFill/>
          </a:ln>
        </p:spPr>
        <p:txBody>
          <a:bodyPr anchorCtr="0" anchor="ctr" bIns="31900" lIns="63825" spcFirstLastPara="1" rIns="63825" wrap="square" tIns="3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324145" y="1117657"/>
            <a:ext cx="2633100" cy="1740900"/>
          </a:xfrm>
          <a:prstGeom prst="rect">
            <a:avLst/>
          </a:prstGeom>
          <a:solidFill>
            <a:srgbClr val="28BFA0"/>
          </a:solidFill>
          <a:ln>
            <a:noFill/>
          </a:ln>
        </p:spPr>
        <p:txBody>
          <a:bodyPr anchorCtr="0" anchor="ctr" bIns="31900" lIns="63825" spcFirstLastPara="1" rIns="63825" wrap="square" tIns="3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3"/>
          <p:cNvSpPr/>
          <p:nvPr/>
        </p:nvSpPr>
        <p:spPr>
          <a:xfrm>
            <a:off x="552727" y="8"/>
            <a:ext cx="459146" cy="196037"/>
          </a:xfrm>
          <a:custGeom>
            <a:rect b="b" l="l" r="r" t="t"/>
            <a:pathLst>
              <a:path extrusionOk="0" h="288290" w="648969">
                <a:moveTo>
                  <a:pt x="0" y="287985"/>
                </a:moveTo>
                <a:lnTo>
                  <a:pt x="648588" y="287985"/>
                </a:lnTo>
                <a:lnTo>
                  <a:pt x="648588" y="0"/>
                </a:lnTo>
                <a:lnTo>
                  <a:pt x="0" y="0"/>
                </a:lnTo>
                <a:lnTo>
                  <a:pt x="0" y="287985"/>
                </a:lnTo>
                <a:close/>
              </a:path>
            </a:pathLst>
          </a:custGeom>
          <a:solidFill>
            <a:srgbClr val="311E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941766" y="590126"/>
            <a:ext cx="15732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2800"/>
              <a:buFont typeface="Roboto"/>
              <a:buNone/>
            </a:pPr>
            <a:r>
              <a:rPr b="1" i="0" lang="pt-BR" sz="28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O que é?</a:t>
            </a:r>
            <a:endParaRPr b="0" i="0" sz="2800" u="none" cap="none" strike="noStrike">
              <a:solidFill>
                <a:srgbClr val="634F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24145" y="1150311"/>
            <a:ext cx="26331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650">
            <a:noAutofit/>
          </a:bodyPr>
          <a:lstStyle/>
          <a:p>
            <a:pPr indent="0" lvl="0" marL="88900" marR="8890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None/>
            </a:pPr>
            <a:r>
              <a:rPr lang="pt-BR" sz="18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Metodologia</a:t>
            </a:r>
            <a:r>
              <a:rPr b="0" i="0" lang="pt-BR" sz="18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  aberta e adaptável, com  orientações, ferramentas  e guias práticos</a:t>
            </a:r>
            <a:endParaRPr b="0" i="0" sz="1800" u="none" cap="none" strike="noStrike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3618973" y="590123"/>
            <a:ext cx="1935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2800"/>
              <a:buFont typeface="Roboto"/>
              <a:buNone/>
            </a:pPr>
            <a:r>
              <a:rPr b="1" i="0" lang="pt-BR" sz="28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Para quem?</a:t>
            </a:r>
            <a:endParaRPr b="0" i="0" sz="2800" u="none" cap="none" strike="noStrike">
              <a:solidFill>
                <a:srgbClr val="634F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3236358" y="1436662"/>
            <a:ext cx="2592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650">
            <a:noAutofit/>
          </a:bodyPr>
          <a:lstStyle/>
          <a:p>
            <a:pPr indent="266700" lvl="0" marL="177800" marR="22860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None/>
            </a:pPr>
            <a:r>
              <a:rPr b="0" i="0" lang="pt-BR" sz="18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Redes de Ensino, </a:t>
            </a:r>
            <a:r>
              <a:rPr lang="pt-BR" sz="18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pt-BR" sz="18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scolas </a:t>
            </a:r>
            <a:endParaRPr b="0" i="0" sz="1800" u="none" cap="none" strike="noStrike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266700" lvl="0" marL="177800" marR="22860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None/>
            </a:pPr>
            <a:r>
              <a:rPr b="0" i="0" lang="pt-BR" sz="18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pt-BR" sz="18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pt-BR" sz="18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rofessores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6552034" y="590123"/>
            <a:ext cx="1935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2800"/>
              <a:buFont typeface="Roboto"/>
              <a:buNone/>
            </a:pPr>
            <a:r>
              <a:rPr b="1" i="0" lang="pt-BR" sz="28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Para quê?</a:t>
            </a:r>
            <a:endParaRPr b="0" i="0" sz="2800" u="none" cap="none" strike="noStrike">
              <a:solidFill>
                <a:srgbClr val="634F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6080689" y="1176487"/>
            <a:ext cx="26331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650">
            <a:noAutofit/>
          </a:bodyPr>
          <a:lstStyle/>
          <a:p>
            <a:pPr indent="0" lvl="0" marL="139700" marR="15240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None/>
            </a:pPr>
            <a:r>
              <a:rPr b="0" i="0" lang="pt-BR" sz="17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Apoiar a superação de  desafios e conectar a escola ao universo  dos </a:t>
            </a:r>
            <a:r>
              <a:rPr lang="pt-BR" sz="17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estudantes</a:t>
            </a:r>
            <a:endParaRPr sz="1700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9700" marR="15240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None/>
            </a:pPr>
            <a:r>
              <a:rPr b="0" i="0" lang="pt-BR" sz="17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do século XXI</a:t>
            </a:r>
            <a:endParaRPr b="0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9904" y="3072831"/>
            <a:ext cx="2228419" cy="303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/>
          <p:nvPr/>
        </p:nvSpPr>
        <p:spPr>
          <a:xfrm>
            <a:off x="552727" y="8"/>
            <a:ext cx="459146" cy="196037"/>
          </a:xfrm>
          <a:custGeom>
            <a:rect b="b" l="l" r="r" t="t"/>
            <a:pathLst>
              <a:path extrusionOk="0" h="288290" w="648969">
                <a:moveTo>
                  <a:pt x="0" y="287985"/>
                </a:moveTo>
                <a:lnTo>
                  <a:pt x="648588" y="287985"/>
                </a:lnTo>
                <a:lnTo>
                  <a:pt x="648588" y="0"/>
                </a:lnTo>
                <a:lnTo>
                  <a:pt x="0" y="0"/>
                </a:lnTo>
                <a:lnTo>
                  <a:pt x="0" y="287985"/>
                </a:lnTo>
                <a:close/>
              </a:path>
            </a:pathLst>
          </a:custGeom>
          <a:solidFill>
            <a:srgbClr val="311E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552729" y="1128085"/>
            <a:ext cx="7602600" cy="29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6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NOSSA PROPOSTA DE VALOR</a:t>
            </a:r>
            <a:endParaRPr sz="1800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6700" lvl="0" marL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Char char="●"/>
            </a:pPr>
            <a:r>
              <a:rPr lang="pt-BR" sz="18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Abordagem para resolver desafios complexos;</a:t>
            </a:r>
            <a:endParaRPr sz="1800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6700" lvl="0" marL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Char char="●"/>
            </a:pPr>
            <a:r>
              <a:rPr lang="pt-BR" sz="18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Metodologia aberta: para resolver desafios que já existem nas Redes, Escolas e Sala de Aula;</a:t>
            </a:r>
            <a:endParaRPr sz="1800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6700" lvl="0" marL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Char char="●"/>
            </a:pPr>
            <a:r>
              <a:rPr lang="pt-BR" sz="18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Possibilidade de adaptação de acordo com o contexto local;</a:t>
            </a:r>
            <a:endParaRPr sz="1800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6700" lvl="0" marL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Char char="●"/>
            </a:pPr>
            <a:r>
              <a:rPr lang="pt-BR" sz="18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Resolve desafios que são de fato relevantes (representatividade);</a:t>
            </a:r>
            <a:endParaRPr sz="1800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6700" lvl="0" marL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800"/>
              <a:buFont typeface="Roboto"/>
              <a:buChar char="●"/>
            </a:pPr>
            <a:r>
              <a:rPr lang="pt-BR" sz="1800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Mudança de cultura: participação e corresponsabilização da Comunidade Escolar.</a:t>
            </a:r>
            <a:endParaRPr sz="1800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11E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4"/>
          <p:cNvSpPr txBox="1"/>
          <p:nvPr>
            <p:ph type="title"/>
          </p:nvPr>
        </p:nvSpPr>
        <p:spPr>
          <a:xfrm>
            <a:off x="543750" y="348586"/>
            <a:ext cx="4537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"/>
              <a:buNone/>
            </a:pPr>
            <a:r>
              <a:rPr b="1" lang="pt-BR">
                <a:latin typeface="Source Sans Pro"/>
                <a:ea typeface="Source Sans Pro"/>
                <a:cs typeface="Source Sans Pro"/>
                <a:sym typeface="Source Sans Pro"/>
              </a:rPr>
              <a:t>Por que faz sentido?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43" y="885780"/>
            <a:ext cx="8017708" cy="4214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/>
          <p:nvPr/>
        </p:nvSpPr>
        <p:spPr>
          <a:xfrm>
            <a:off x="552727" y="8"/>
            <a:ext cx="459146" cy="196037"/>
          </a:xfrm>
          <a:custGeom>
            <a:rect b="b" l="l" r="r" t="t"/>
            <a:pathLst>
              <a:path extrusionOk="0" h="288290" w="648969">
                <a:moveTo>
                  <a:pt x="0" y="287985"/>
                </a:moveTo>
                <a:lnTo>
                  <a:pt x="648588" y="287985"/>
                </a:lnTo>
                <a:lnTo>
                  <a:pt x="648588" y="0"/>
                </a:lnTo>
                <a:lnTo>
                  <a:pt x="0" y="0"/>
                </a:lnTo>
                <a:lnTo>
                  <a:pt x="0" y="287985"/>
                </a:lnTo>
                <a:close/>
              </a:path>
            </a:pathLst>
          </a:custGeom>
          <a:solidFill>
            <a:srgbClr val="311E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5"/>
          <p:cNvSpPr txBox="1"/>
          <p:nvPr>
            <p:ph type="title"/>
          </p:nvPr>
        </p:nvSpPr>
        <p:spPr>
          <a:xfrm>
            <a:off x="543750" y="348586"/>
            <a:ext cx="4537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"/>
              <a:buNone/>
            </a:pPr>
            <a:r>
              <a:rPr b="1" lang="pt-BR">
                <a:latin typeface="Source Sans Pro"/>
                <a:ea typeface="Source Sans Pro"/>
                <a:cs typeface="Source Sans Pro"/>
                <a:sym typeface="Source Sans Pro"/>
              </a:rPr>
              <a:t>Como funciona?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/>
          <p:nvPr/>
        </p:nvSpPr>
        <p:spPr>
          <a:xfrm>
            <a:off x="552727" y="2984146"/>
            <a:ext cx="1740892" cy="1673225"/>
          </a:xfrm>
          <a:custGeom>
            <a:rect b="b" l="l" r="r" t="t"/>
            <a:pathLst>
              <a:path extrusionOk="0" h="2460625" w="2460625">
                <a:moveTo>
                  <a:pt x="1230210" y="0"/>
                </a:moveTo>
                <a:lnTo>
                  <a:pt x="1181905" y="931"/>
                </a:lnTo>
                <a:lnTo>
                  <a:pt x="1134070" y="3701"/>
                </a:lnTo>
                <a:lnTo>
                  <a:pt x="1086742" y="8276"/>
                </a:lnTo>
                <a:lnTo>
                  <a:pt x="1039954" y="14622"/>
                </a:lnTo>
                <a:lnTo>
                  <a:pt x="993740" y="22705"/>
                </a:lnTo>
                <a:lnTo>
                  <a:pt x="948135" y="32490"/>
                </a:lnTo>
                <a:lnTo>
                  <a:pt x="903172" y="43944"/>
                </a:lnTo>
                <a:lnTo>
                  <a:pt x="858887" y="57032"/>
                </a:lnTo>
                <a:lnTo>
                  <a:pt x="815312" y="71719"/>
                </a:lnTo>
                <a:lnTo>
                  <a:pt x="772482" y="87973"/>
                </a:lnTo>
                <a:lnTo>
                  <a:pt x="730432" y="105758"/>
                </a:lnTo>
                <a:lnTo>
                  <a:pt x="689196" y="125040"/>
                </a:lnTo>
                <a:lnTo>
                  <a:pt x="648807" y="145786"/>
                </a:lnTo>
                <a:lnTo>
                  <a:pt x="609300" y="167960"/>
                </a:lnTo>
                <a:lnTo>
                  <a:pt x="570710" y="191530"/>
                </a:lnTo>
                <a:lnTo>
                  <a:pt x="533070" y="216460"/>
                </a:lnTo>
                <a:lnTo>
                  <a:pt x="496414" y="242716"/>
                </a:lnTo>
                <a:lnTo>
                  <a:pt x="460777" y="270265"/>
                </a:lnTo>
                <a:lnTo>
                  <a:pt x="426193" y="299071"/>
                </a:lnTo>
                <a:lnTo>
                  <a:pt x="392696" y="329102"/>
                </a:lnTo>
                <a:lnTo>
                  <a:pt x="360321" y="360322"/>
                </a:lnTo>
                <a:lnTo>
                  <a:pt x="329101" y="392698"/>
                </a:lnTo>
                <a:lnTo>
                  <a:pt x="299070" y="426195"/>
                </a:lnTo>
                <a:lnTo>
                  <a:pt x="270264" y="460779"/>
                </a:lnTo>
                <a:lnTo>
                  <a:pt x="242715" y="496417"/>
                </a:lnTo>
                <a:lnTo>
                  <a:pt x="216459" y="533073"/>
                </a:lnTo>
                <a:lnTo>
                  <a:pt x="191529" y="570713"/>
                </a:lnTo>
                <a:lnTo>
                  <a:pt x="167960" y="609304"/>
                </a:lnTo>
                <a:lnTo>
                  <a:pt x="145785" y="648811"/>
                </a:lnTo>
                <a:lnTo>
                  <a:pt x="125040" y="689200"/>
                </a:lnTo>
                <a:lnTo>
                  <a:pt x="105758" y="730437"/>
                </a:lnTo>
                <a:lnTo>
                  <a:pt x="87973" y="772488"/>
                </a:lnTo>
                <a:lnTo>
                  <a:pt x="71719" y="815318"/>
                </a:lnTo>
                <a:lnTo>
                  <a:pt x="57032" y="858893"/>
                </a:lnTo>
                <a:lnTo>
                  <a:pt x="43944" y="903180"/>
                </a:lnTo>
                <a:lnTo>
                  <a:pt x="32490" y="948143"/>
                </a:lnTo>
                <a:lnTo>
                  <a:pt x="22705" y="993749"/>
                </a:lnTo>
                <a:lnTo>
                  <a:pt x="14622" y="1039964"/>
                </a:lnTo>
                <a:lnTo>
                  <a:pt x="8276" y="1086752"/>
                </a:lnTo>
                <a:lnTo>
                  <a:pt x="3701" y="1134081"/>
                </a:lnTo>
                <a:lnTo>
                  <a:pt x="931" y="1181916"/>
                </a:lnTo>
                <a:lnTo>
                  <a:pt x="0" y="1230223"/>
                </a:lnTo>
                <a:lnTo>
                  <a:pt x="931" y="1278529"/>
                </a:lnTo>
                <a:lnTo>
                  <a:pt x="3701" y="1326363"/>
                </a:lnTo>
                <a:lnTo>
                  <a:pt x="8276" y="1373691"/>
                </a:lnTo>
                <a:lnTo>
                  <a:pt x="14622" y="1420479"/>
                </a:lnTo>
                <a:lnTo>
                  <a:pt x="22705" y="1466693"/>
                </a:lnTo>
                <a:lnTo>
                  <a:pt x="32490" y="1512299"/>
                </a:lnTo>
                <a:lnTo>
                  <a:pt x="43944" y="1557261"/>
                </a:lnTo>
                <a:lnTo>
                  <a:pt x="57032" y="1601547"/>
                </a:lnTo>
                <a:lnTo>
                  <a:pt x="71719" y="1645122"/>
                </a:lnTo>
                <a:lnTo>
                  <a:pt x="87973" y="1687951"/>
                </a:lnTo>
                <a:lnTo>
                  <a:pt x="105758" y="1730001"/>
                </a:lnTo>
                <a:lnTo>
                  <a:pt x="125040" y="1771238"/>
                </a:lnTo>
                <a:lnTo>
                  <a:pt x="145785" y="1811626"/>
                </a:lnTo>
                <a:lnTo>
                  <a:pt x="167960" y="1851133"/>
                </a:lnTo>
                <a:lnTo>
                  <a:pt x="191529" y="1889724"/>
                </a:lnTo>
                <a:lnTo>
                  <a:pt x="216459" y="1927364"/>
                </a:lnTo>
                <a:lnTo>
                  <a:pt x="242715" y="1964019"/>
                </a:lnTo>
                <a:lnTo>
                  <a:pt x="270264" y="1999656"/>
                </a:lnTo>
                <a:lnTo>
                  <a:pt x="299070" y="2034240"/>
                </a:lnTo>
                <a:lnTo>
                  <a:pt x="329101" y="2067737"/>
                </a:lnTo>
                <a:lnTo>
                  <a:pt x="360321" y="2100113"/>
                </a:lnTo>
                <a:lnTo>
                  <a:pt x="392696" y="2131333"/>
                </a:lnTo>
                <a:lnTo>
                  <a:pt x="426193" y="2161363"/>
                </a:lnTo>
                <a:lnTo>
                  <a:pt x="460777" y="2190170"/>
                </a:lnTo>
                <a:lnTo>
                  <a:pt x="496414" y="2217718"/>
                </a:lnTo>
                <a:lnTo>
                  <a:pt x="533070" y="2243975"/>
                </a:lnTo>
                <a:lnTo>
                  <a:pt x="570710" y="2268904"/>
                </a:lnTo>
                <a:lnTo>
                  <a:pt x="609300" y="2292474"/>
                </a:lnTo>
                <a:lnTo>
                  <a:pt x="648807" y="2314648"/>
                </a:lnTo>
                <a:lnTo>
                  <a:pt x="689196" y="2335394"/>
                </a:lnTo>
                <a:lnTo>
                  <a:pt x="730432" y="2354676"/>
                </a:lnTo>
                <a:lnTo>
                  <a:pt x="772482" y="2372461"/>
                </a:lnTo>
                <a:lnTo>
                  <a:pt x="815312" y="2388714"/>
                </a:lnTo>
                <a:lnTo>
                  <a:pt x="858887" y="2403402"/>
                </a:lnTo>
                <a:lnTo>
                  <a:pt x="903172" y="2416490"/>
                </a:lnTo>
                <a:lnTo>
                  <a:pt x="948135" y="2427943"/>
                </a:lnTo>
                <a:lnTo>
                  <a:pt x="993740" y="2437728"/>
                </a:lnTo>
                <a:lnTo>
                  <a:pt x="1039954" y="2445811"/>
                </a:lnTo>
                <a:lnTo>
                  <a:pt x="1086742" y="2452157"/>
                </a:lnTo>
                <a:lnTo>
                  <a:pt x="1134070" y="2456733"/>
                </a:lnTo>
                <a:lnTo>
                  <a:pt x="1181905" y="2459503"/>
                </a:lnTo>
                <a:lnTo>
                  <a:pt x="1230210" y="2460434"/>
                </a:lnTo>
                <a:lnTo>
                  <a:pt x="1278516" y="2459503"/>
                </a:lnTo>
                <a:lnTo>
                  <a:pt x="1326350" y="2456733"/>
                </a:lnTo>
                <a:lnTo>
                  <a:pt x="1373679" y="2452157"/>
                </a:lnTo>
                <a:lnTo>
                  <a:pt x="1420467" y="2445811"/>
                </a:lnTo>
                <a:lnTo>
                  <a:pt x="1466680" y="2437728"/>
                </a:lnTo>
                <a:lnTo>
                  <a:pt x="1512286" y="2427943"/>
                </a:lnTo>
                <a:lnTo>
                  <a:pt x="1557248" y="2416490"/>
                </a:lnTo>
                <a:lnTo>
                  <a:pt x="1601534" y="2403402"/>
                </a:lnTo>
                <a:lnTo>
                  <a:pt x="1645109" y="2388714"/>
                </a:lnTo>
                <a:lnTo>
                  <a:pt x="1687938" y="2372461"/>
                </a:lnTo>
                <a:lnTo>
                  <a:pt x="1729989" y="2354676"/>
                </a:lnTo>
                <a:lnTo>
                  <a:pt x="1771225" y="2335394"/>
                </a:lnTo>
                <a:lnTo>
                  <a:pt x="1811614" y="2314648"/>
                </a:lnTo>
                <a:lnTo>
                  <a:pt x="1851120" y="2292474"/>
                </a:lnTo>
                <a:lnTo>
                  <a:pt x="1889711" y="2268904"/>
                </a:lnTo>
                <a:lnTo>
                  <a:pt x="1927351" y="2243975"/>
                </a:lnTo>
                <a:lnTo>
                  <a:pt x="1964007" y="2217718"/>
                </a:lnTo>
                <a:lnTo>
                  <a:pt x="1999644" y="2190170"/>
                </a:lnTo>
                <a:lnTo>
                  <a:pt x="2034228" y="2161363"/>
                </a:lnTo>
                <a:lnTo>
                  <a:pt x="2067725" y="2131333"/>
                </a:lnTo>
                <a:lnTo>
                  <a:pt x="2100100" y="2100113"/>
                </a:lnTo>
                <a:lnTo>
                  <a:pt x="2131320" y="2067737"/>
                </a:lnTo>
                <a:lnTo>
                  <a:pt x="2161351" y="2034240"/>
                </a:lnTo>
                <a:lnTo>
                  <a:pt x="2190157" y="1999656"/>
                </a:lnTo>
                <a:lnTo>
                  <a:pt x="2217706" y="1964019"/>
                </a:lnTo>
                <a:lnTo>
                  <a:pt x="2243962" y="1927364"/>
                </a:lnTo>
                <a:lnTo>
                  <a:pt x="2268892" y="1889724"/>
                </a:lnTo>
                <a:lnTo>
                  <a:pt x="2292461" y="1851133"/>
                </a:lnTo>
                <a:lnTo>
                  <a:pt x="2314635" y="1811626"/>
                </a:lnTo>
                <a:lnTo>
                  <a:pt x="2335381" y="1771238"/>
                </a:lnTo>
                <a:lnTo>
                  <a:pt x="2354663" y="1730001"/>
                </a:lnTo>
                <a:lnTo>
                  <a:pt x="2372448" y="1687951"/>
                </a:lnTo>
                <a:lnTo>
                  <a:pt x="2388701" y="1645122"/>
                </a:lnTo>
                <a:lnTo>
                  <a:pt x="2403389" y="1601547"/>
                </a:lnTo>
                <a:lnTo>
                  <a:pt x="2416477" y="1557261"/>
                </a:lnTo>
                <a:lnTo>
                  <a:pt x="2427930" y="1512299"/>
                </a:lnTo>
                <a:lnTo>
                  <a:pt x="2437716" y="1466693"/>
                </a:lnTo>
                <a:lnTo>
                  <a:pt x="2445799" y="1420479"/>
                </a:lnTo>
                <a:lnTo>
                  <a:pt x="2452145" y="1373691"/>
                </a:lnTo>
                <a:lnTo>
                  <a:pt x="2456720" y="1326363"/>
                </a:lnTo>
                <a:lnTo>
                  <a:pt x="2459490" y="1278529"/>
                </a:lnTo>
                <a:lnTo>
                  <a:pt x="2460421" y="1230223"/>
                </a:lnTo>
                <a:lnTo>
                  <a:pt x="2459490" y="1181916"/>
                </a:lnTo>
                <a:lnTo>
                  <a:pt x="2456720" y="1134081"/>
                </a:lnTo>
                <a:lnTo>
                  <a:pt x="2452145" y="1086752"/>
                </a:lnTo>
                <a:lnTo>
                  <a:pt x="2445799" y="1039964"/>
                </a:lnTo>
                <a:lnTo>
                  <a:pt x="2437716" y="993749"/>
                </a:lnTo>
                <a:lnTo>
                  <a:pt x="2427930" y="948143"/>
                </a:lnTo>
                <a:lnTo>
                  <a:pt x="2416477" y="903180"/>
                </a:lnTo>
                <a:lnTo>
                  <a:pt x="2403389" y="858893"/>
                </a:lnTo>
                <a:lnTo>
                  <a:pt x="2388701" y="815318"/>
                </a:lnTo>
                <a:lnTo>
                  <a:pt x="2372448" y="772488"/>
                </a:lnTo>
                <a:lnTo>
                  <a:pt x="2354663" y="730437"/>
                </a:lnTo>
                <a:lnTo>
                  <a:pt x="2335381" y="689200"/>
                </a:lnTo>
                <a:lnTo>
                  <a:pt x="2314635" y="648811"/>
                </a:lnTo>
                <a:lnTo>
                  <a:pt x="2292461" y="609304"/>
                </a:lnTo>
                <a:lnTo>
                  <a:pt x="2268892" y="570713"/>
                </a:lnTo>
                <a:lnTo>
                  <a:pt x="2243962" y="533073"/>
                </a:lnTo>
                <a:lnTo>
                  <a:pt x="2217706" y="496417"/>
                </a:lnTo>
                <a:lnTo>
                  <a:pt x="2190157" y="460779"/>
                </a:lnTo>
                <a:lnTo>
                  <a:pt x="2161351" y="426195"/>
                </a:lnTo>
                <a:lnTo>
                  <a:pt x="2131320" y="392698"/>
                </a:lnTo>
                <a:lnTo>
                  <a:pt x="2100100" y="360322"/>
                </a:lnTo>
                <a:lnTo>
                  <a:pt x="2067725" y="329102"/>
                </a:lnTo>
                <a:lnTo>
                  <a:pt x="2034228" y="299071"/>
                </a:lnTo>
                <a:lnTo>
                  <a:pt x="1999644" y="270265"/>
                </a:lnTo>
                <a:lnTo>
                  <a:pt x="1964007" y="242716"/>
                </a:lnTo>
                <a:lnTo>
                  <a:pt x="1927351" y="216460"/>
                </a:lnTo>
                <a:lnTo>
                  <a:pt x="1889711" y="191530"/>
                </a:lnTo>
                <a:lnTo>
                  <a:pt x="1851120" y="167960"/>
                </a:lnTo>
                <a:lnTo>
                  <a:pt x="1811614" y="145786"/>
                </a:lnTo>
                <a:lnTo>
                  <a:pt x="1771225" y="125040"/>
                </a:lnTo>
                <a:lnTo>
                  <a:pt x="1729989" y="105758"/>
                </a:lnTo>
                <a:lnTo>
                  <a:pt x="1687938" y="87973"/>
                </a:lnTo>
                <a:lnTo>
                  <a:pt x="1645109" y="71719"/>
                </a:lnTo>
                <a:lnTo>
                  <a:pt x="1601534" y="57032"/>
                </a:lnTo>
                <a:lnTo>
                  <a:pt x="1557248" y="43944"/>
                </a:lnTo>
                <a:lnTo>
                  <a:pt x="1512286" y="32490"/>
                </a:lnTo>
                <a:lnTo>
                  <a:pt x="1466680" y="22705"/>
                </a:lnTo>
                <a:lnTo>
                  <a:pt x="1420467" y="14622"/>
                </a:lnTo>
                <a:lnTo>
                  <a:pt x="1373679" y="8276"/>
                </a:lnTo>
                <a:lnTo>
                  <a:pt x="1326350" y="3701"/>
                </a:lnTo>
                <a:lnTo>
                  <a:pt x="1278516" y="931"/>
                </a:lnTo>
                <a:lnTo>
                  <a:pt x="1230210" y="0"/>
                </a:lnTo>
                <a:close/>
              </a:path>
            </a:pathLst>
          </a:custGeom>
          <a:solidFill>
            <a:srgbClr val="F2F1E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4755457" y="2948084"/>
            <a:ext cx="1740000" cy="1709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2654092" y="2984146"/>
            <a:ext cx="1740892" cy="1673225"/>
          </a:xfrm>
          <a:custGeom>
            <a:rect b="b" l="l" r="r" t="t"/>
            <a:pathLst>
              <a:path extrusionOk="0" h="2460625" w="2460625">
                <a:moveTo>
                  <a:pt x="1230210" y="0"/>
                </a:moveTo>
                <a:lnTo>
                  <a:pt x="1181905" y="931"/>
                </a:lnTo>
                <a:lnTo>
                  <a:pt x="1134070" y="3701"/>
                </a:lnTo>
                <a:lnTo>
                  <a:pt x="1086742" y="8276"/>
                </a:lnTo>
                <a:lnTo>
                  <a:pt x="1039954" y="14622"/>
                </a:lnTo>
                <a:lnTo>
                  <a:pt x="993740" y="22705"/>
                </a:lnTo>
                <a:lnTo>
                  <a:pt x="948135" y="32490"/>
                </a:lnTo>
                <a:lnTo>
                  <a:pt x="903172" y="43944"/>
                </a:lnTo>
                <a:lnTo>
                  <a:pt x="858887" y="57032"/>
                </a:lnTo>
                <a:lnTo>
                  <a:pt x="815312" y="71719"/>
                </a:lnTo>
                <a:lnTo>
                  <a:pt x="772482" y="87973"/>
                </a:lnTo>
                <a:lnTo>
                  <a:pt x="730432" y="105758"/>
                </a:lnTo>
                <a:lnTo>
                  <a:pt x="689196" y="125040"/>
                </a:lnTo>
                <a:lnTo>
                  <a:pt x="648807" y="145786"/>
                </a:lnTo>
                <a:lnTo>
                  <a:pt x="609300" y="167960"/>
                </a:lnTo>
                <a:lnTo>
                  <a:pt x="570710" y="191530"/>
                </a:lnTo>
                <a:lnTo>
                  <a:pt x="533070" y="216460"/>
                </a:lnTo>
                <a:lnTo>
                  <a:pt x="496414" y="242716"/>
                </a:lnTo>
                <a:lnTo>
                  <a:pt x="460777" y="270265"/>
                </a:lnTo>
                <a:lnTo>
                  <a:pt x="426193" y="299071"/>
                </a:lnTo>
                <a:lnTo>
                  <a:pt x="392696" y="329102"/>
                </a:lnTo>
                <a:lnTo>
                  <a:pt x="360321" y="360322"/>
                </a:lnTo>
                <a:lnTo>
                  <a:pt x="329101" y="392698"/>
                </a:lnTo>
                <a:lnTo>
                  <a:pt x="299070" y="426195"/>
                </a:lnTo>
                <a:lnTo>
                  <a:pt x="270264" y="460779"/>
                </a:lnTo>
                <a:lnTo>
                  <a:pt x="242715" y="496417"/>
                </a:lnTo>
                <a:lnTo>
                  <a:pt x="216459" y="533073"/>
                </a:lnTo>
                <a:lnTo>
                  <a:pt x="191529" y="570713"/>
                </a:lnTo>
                <a:lnTo>
                  <a:pt x="167960" y="609304"/>
                </a:lnTo>
                <a:lnTo>
                  <a:pt x="145785" y="648811"/>
                </a:lnTo>
                <a:lnTo>
                  <a:pt x="125040" y="689200"/>
                </a:lnTo>
                <a:lnTo>
                  <a:pt x="105758" y="730437"/>
                </a:lnTo>
                <a:lnTo>
                  <a:pt x="87973" y="772488"/>
                </a:lnTo>
                <a:lnTo>
                  <a:pt x="71719" y="815318"/>
                </a:lnTo>
                <a:lnTo>
                  <a:pt x="57032" y="858893"/>
                </a:lnTo>
                <a:lnTo>
                  <a:pt x="43944" y="903180"/>
                </a:lnTo>
                <a:lnTo>
                  <a:pt x="32490" y="948143"/>
                </a:lnTo>
                <a:lnTo>
                  <a:pt x="22705" y="993749"/>
                </a:lnTo>
                <a:lnTo>
                  <a:pt x="14622" y="1039964"/>
                </a:lnTo>
                <a:lnTo>
                  <a:pt x="8276" y="1086752"/>
                </a:lnTo>
                <a:lnTo>
                  <a:pt x="3701" y="1134081"/>
                </a:lnTo>
                <a:lnTo>
                  <a:pt x="931" y="1181916"/>
                </a:lnTo>
                <a:lnTo>
                  <a:pt x="0" y="1230223"/>
                </a:lnTo>
                <a:lnTo>
                  <a:pt x="931" y="1278529"/>
                </a:lnTo>
                <a:lnTo>
                  <a:pt x="3701" y="1326363"/>
                </a:lnTo>
                <a:lnTo>
                  <a:pt x="8276" y="1373691"/>
                </a:lnTo>
                <a:lnTo>
                  <a:pt x="14622" y="1420479"/>
                </a:lnTo>
                <a:lnTo>
                  <a:pt x="22705" y="1466693"/>
                </a:lnTo>
                <a:lnTo>
                  <a:pt x="32490" y="1512299"/>
                </a:lnTo>
                <a:lnTo>
                  <a:pt x="43944" y="1557261"/>
                </a:lnTo>
                <a:lnTo>
                  <a:pt x="57032" y="1601547"/>
                </a:lnTo>
                <a:lnTo>
                  <a:pt x="71719" y="1645122"/>
                </a:lnTo>
                <a:lnTo>
                  <a:pt x="87973" y="1687951"/>
                </a:lnTo>
                <a:lnTo>
                  <a:pt x="105758" y="1730001"/>
                </a:lnTo>
                <a:lnTo>
                  <a:pt x="125040" y="1771238"/>
                </a:lnTo>
                <a:lnTo>
                  <a:pt x="145785" y="1811626"/>
                </a:lnTo>
                <a:lnTo>
                  <a:pt x="167960" y="1851133"/>
                </a:lnTo>
                <a:lnTo>
                  <a:pt x="191529" y="1889724"/>
                </a:lnTo>
                <a:lnTo>
                  <a:pt x="216459" y="1927364"/>
                </a:lnTo>
                <a:lnTo>
                  <a:pt x="242715" y="1964019"/>
                </a:lnTo>
                <a:lnTo>
                  <a:pt x="270264" y="1999656"/>
                </a:lnTo>
                <a:lnTo>
                  <a:pt x="299070" y="2034240"/>
                </a:lnTo>
                <a:lnTo>
                  <a:pt x="329101" y="2067737"/>
                </a:lnTo>
                <a:lnTo>
                  <a:pt x="360321" y="2100113"/>
                </a:lnTo>
                <a:lnTo>
                  <a:pt x="392696" y="2131333"/>
                </a:lnTo>
                <a:lnTo>
                  <a:pt x="426193" y="2161363"/>
                </a:lnTo>
                <a:lnTo>
                  <a:pt x="460777" y="2190170"/>
                </a:lnTo>
                <a:lnTo>
                  <a:pt x="496414" y="2217718"/>
                </a:lnTo>
                <a:lnTo>
                  <a:pt x="533070" y="2243975"/>
                </a:lnTo>
                <a:lnTo>
                  <a:pt x="570710" y="2268904"/>
                </a:lnTo>
                <a:lnTo>
                  <a:pt x="609300" y="2292474"/>
                </a:lnTo>
                <a:lnTo>
                  <a:pt x="648807" y="2314648"/>
                </a:lnTo>
                <a:lnTo>
                  <a:pt x="689196" y="2335394"/>
                </a:lnTo>
                <a:lnTo>
                  <a:pt x="730432" y="2354676"/>
                </a:lnTo>
                <a:lnTo>
                  <a:pt x="772482" y="2372461"/>
                </a:lnTo>
                <a:lnTo>
                  <a:pt x="815312" y="2388714"/>
                </a:lnTo>
                <a:lnTo>
                  <a:pt x="858887" y="2403402"/>
                </a:lnTo>
                <a:lnTo>
                  <a:pt x="903172" y="2416490"/>
                </a:lnTo>
                <a:lnTo>
                  <a:pt x="948135" y="2427943"/>
                </a:lnTo>
                <a:lnTo>
                  <a:pt x="993740" y="2437728"/>
                </a:lnTo>
                <a:lnTo>
                  <a:pt x="1039954" y="2445811"/>
                </a:lnTo>
                <a:lnTo>
                  <a:pt x="1086742" y="2452157"/>
                </a:lnTo>
                <a:lnTo>
                  <a:pt x="1134070" y="2456733"/>
                </a:lnTo>
                <a:lnTo>
                  <a:pt x="1181905" y="2459503"/>
                </a:lnTo>
                <a:lnTo>
                  <a:pt x="1230210" y="2460434"/>
                </a:lnTo>
                <a:lnTo>
                  <a:pt x="1278516" y="2459503"/>
                </a:lnTo>
                <a:lnTo>
                  <a:pt x="1326350" y="2456733"/>
                </a:lnTo>
                <a:lnTo>
                  <a:pt x="1373679" y="2452157"/>
                </a:lnTo>
                <a:lnTo>
                  <a:pt x="1420467" y="2445811"/>
                </a:lnTo>
                <a:lnTo>
                  <a:pt x="1466680" y="2437728"/>
                </a:lnTo>
                <a:lnTo>
                  <a:pt x="1512286" y="2427943"/>
                </a:lnTo>
                <a:lnTo>
                  <a:pt x="1557248" y="2416490"/>
                </a:lnTo>
                <a:lnTo>
                  <a:pt x="1601534" y="2403402"/>
                </a:lnTo>
                <a:lnTo>
                  <a:pt x="1645109" y="2388714"/>
                </a:lnTo>
                <a:lnTo>
                  <a:pt x="1687938" y="2372461"/>
                </a:lnTo>
                <a:lnTo>
                  <a:pt x="1729989" y="2354676"/>
                </a:lnTo>
                <a:lnTo>
                  <a:pt x="1771225" y="2335394"/>
                </a:lnTo>
                <a:lnTo>
                  <a:pt x="1811614" y="2314648"/>
                </a:lnTo>
                <a:lnTo>
                  <a:pt x="1851120" y="2292474"/>
                </a:lnTo>
                <a:lnTo>
                  <a:pt x="1889711" y="2268904"/>
                </a:lnTo>
                <a:lnTo>
                  <a:pt x="1927351" y="2243975"/>
                </a:lnTo>
                <a:lnTo>
                  <a:pt x="1964007" y="2217718"/>
                </a:lnTo>
                <a:lnTo>
                  <a:pt x="1999644" y="2190170"/>
                </a:lnTo>
                <a:lnTo>
                  <a:pt x="2034228" y="2161363"/>
                </a:lnTo>
                <a:lnTo>
                  <a:pt x="2067725" y="2131333"/>
                </a:lnTo>
                <a:lnTo>
                  <a:pt x="2100100" y="2100113"/>
                </a:lnTo>
                <a:lnTo>
                  <a:pt x="2131320" y="2067737"/>
                </a:lnTo>
                <a:lnTo>
                  <a:pt x="2161351" y="2034240"/>
                </a:lnTo>
                <a:lnTo>
                  <a:pt x="2190157" y="1999656"/>
                </a:lnTo>
                <a:lnTo>
                  <a:pt x="2217706" y="1964019"/>
                </a:lnTo>
                <a:lnTo>
                  <a:pt x="2243962" y="1927364"/>
                </a:lnTo>
                <a:lnTo>
                  <a:pt x="2268892" y="1889724"/>
                </a:lnTo>
                <a:lnTo>
                  <a:pt x="2292461" y="1851133"/>
                </a:lnTo>
                <a:lnTo>
                  <a:pt x="2314635" y="1811626"/>
                </a:lnTo>
                <a:lnTo>
                  <a:pt x="2335381" y="1771238"/>
                </a:lnTo>
                <a:lnTo>
                  <a:pt x="2354663" y="1730001"/>
                </a:lnTo>
                <a:lnTo>
                  <a:pt x="2372448" y="1687951"/>
                </a:lnTo>
                <a:lnTo>
                  <a:pt x="2388701" y="1645122"/>
                </a:lnTo>
                <a:lnTo>
                  <a:pt x="2403389" y="1601547"/>
                </a:lnTo>
                <a:lnTo>
                  <a:pt x="2416477" y="1557261"/>
                </a:lnTo>
                <a:lnTo>
                  <a:pt x="2427930" y="1512299"/>
                </a:lnTo>
                <a:lnTo>
                  <a:pt x="2437716" y="1466693"/>
                </a:lnTo>
                <a:lnTo>
                  <a:pt x="2445799" y="1420479"/>
                </a:lnTo>
                <a:lnTo>
                  <a:pt x="2452145" y="1373691"/>
                </a:lnTo>
                <a:lnTo>
                  <a:pt x="2456720" y="1326363"/>
                </a:lnTo>
                <a:lnTo>
                  <a:pt x="2459490" y="1278529"/>
                </a:lnTo>
                <a:lnTo>
                  <a:pt x="2460421" y="1230223"/>
                </a:lnTo>
                <a:lnTo>
                  <a:pt x="2459490" y="1181916"/>
                </a:lnTo>
                <a:lnTo>
                  <a:pt x="2456720" y="1134081"/>
                </a:lnTo>
                <a:lnTo>
                  <a:pt x="2452145" y="1086752"/>
                </a:lnTo>
                <a:lnTo>
                  <a:pt x="2445799" y="1039964"/>
                </a:lnTo>
                <a:lnTo>
                  <a:pt x="2437716" y="993749"/>
                </a:lnTo>
                <a:lnTo>
                  <a:pt x="2427930" y="948143"/>
                </a:lnTo>
                <a:lnTo>
                  <a:pt x="2416477" y="903180"/>
                </a:lnTo>
                <a:lnTo>
                  <a:pt x="2403389" y="858893"/>
                </a:lnTo>
                <a:lnTo>
                  <a:pt x="2388701" y="815318"/>
                </a:lnTo>
                <a:lnTo>
                  <a:pt x="2372448" y="772488"/>
                </a:lnTo>
                <a:lnTo>
                  <a:pt x="2354663" y="730437"/>
                </a:lnTo>
                <a:lnTo>
                  <a:pt x="2335381" y="689200"/>
                </a:lnTo>
                <a:lnTo>
                  <a:pt x="2314635" y="648811"/>
                </a:lnTo>
                <a:lnTo>
                  <a:pt x="2292461" y="609304"/>
                </a:lnTo>
                <a:lnTo>
                  <a:pt x="2268892" y="570713"/>
                </a:lnTo>
                <a:lnTo>
                  <a:pt x="2243962" y="533073"/>
                </a:lnTo>
                <a:lnTo>
                  <a:pt x="2217706" y="496417"/>
                </a:lnTo>
                <a:lnTo>
                  <a:pt x="2190157" y="460779"/>
                </a:lnTo>
                <a:lnTo>
                  <a:pt x="2161351" y="426195"/>
                </a:lnTo>
                <a:lnTo>
                  <a:pt x="2131320" y="392698"/>
                </a:lnTo>
                <a:lnTo>
                  <a:pt x="2100100" y="360322"/>
                </a:lnTo>
                <a:lnTo>
                  <a:pt x="2067725" y="329102"/>
                </a:lnTo>
                <a:lnTo>
                  <a:pt x="2034228" y="299071"/>
                </a:lnTo>
                <a:lnTo>
                  <a:pt x="1999644" y="270265"/>
                </a:lnTo>
                <a:lnTo>
                  <a:pt x="1964007" y="242716"/>
                </a:lnTo>
                <a:lnTo>
                  <a:pt x="1927351" y="216460"/>
                </a:lnTo>
                <a:lnTo>
                  <a:pt x="1889711" y="191530"/>
                </a:lnTo>
                <a:lnTo>
                  <a:pt x="1851120" y="167960"/>
                </a:lnTo>
                <a:lnTo>
                  <a:pt x="1811614" y="145786"/>
                </a:lnTo>
                <a:lnTo>
                  <a:pt x="1771225" y="125040"/>
                </a:lnTo>
                <a:lnTo>
                  <a:pt x="1729989" y="105758"/>
                </a:lnTo>
                <a:lnTo>
                  <a:pt x="1687938" y="87973"/>
                </a:lnTo>
                <a:lnTo>
                  <a:pt x="1645109" y="71719"/>
                </a:lnTo>
                <a:lnTo>
                  <a:pt x="1601534" y="57032"/>
                </a:lnTo>
                <a:lnTo>
                  <a:pt x="1557248" y="43944"/>
                </a:lnTo>
                <a:lnTo>
                  <a:pt x="1512286" y="32490"/>
                </a:lnTo>
                <a:lnTo>
                  <a:pt x="1466680" y="22705"/>
                </a:lnTo>
                <a:lnTo>
                  <a:pt x="1420467" y="14622"/>
                </a:lnTo>
                <a:lnTo>
                  <a:pt x="1373679" y="8276"/>
                </a:lnTo>
                <a:lnTo>
                  <a:pt x="1326350" y="3701"/>
                </a:lnTo>
                <a:lnTo>
                  <a:pt x="1278516" y="931"/>
                </a:lnTo>
                <a:lnTo>
                  <a:pt x="1230210" y="0"/>
                </a:lnTo>
                <a:close/>
              </a:path>
            </a:pathLst>
          </a:custGeom>
          <a:solidFill>
            <a:srgbClr val="F2F1E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6856821" y="2984146"/>
            <a:ext cx="1740892" cy="1673225"/>
          </a:xfrm>
          <a:custGeom>
            <a:rect b="b" l="l" r="r" t="t"/>
            <a:pathLst>
              <a:path extrusionOk="0" h="2460625" w="2460625">
                <a:moveTo>
                  <a:pt x="1230210" y="0"/>
                </a:moveTo>
                <a:lnTo>
                  <a:pt x="1181905" y="931"/>
                </a:lnTo>
                <a:lnTo>
                  <a:pt x="1134070" y="3701"/>
                </a:lnTo>
                <a:lnTo>
                  <a:pt x="1086742" y="8276"/>
                </a:lnTo>
                <a:lnTo>
                  <a:pt x="1039954" y="14622"/>
                </a:lnTo>
                <a:lnTo>
                  <a:pt x="993740" y="22705"/>
                </a:lnTo>
                <a:lnTo>
                  <a:pt x="948135" y="32490"/>
                </a:lnTo>
                <a:lnTo>
                  <a:pt x="903172" y="43944"/>
                </a:lnTo>
                <a:lnTo>
                  <a:pt x="858887" y="57032"/>
                </a:lnTo>
                <a:lnTo>
                  <a:pt x="815312" y="71719"/>
                </a:lnTo>
                <a:lnTo>
                  <a:pt x="772482" y="87973"/>
                </a:lnTo>
                <a:lnTo>
                  <a:pt x="730432" y="105758"/>
                </a:lnTo>
                <a:lnTo>
                  <a:pt x="689196" y="125040"/>
                </a:lnTo>
                <a:lnTo>
                  <a:pt x="648807" y="145786"/>
                </a:lnTo>
                <a:lnTo>
                  <a:pt x="609300" y="167960"/>
                </a:lnTo>
                <a:lnTo>
                  <a:pt x="570710" y="191530"/>
                </a:lnTo>
                <a:lnTo>
                  <a:pt x="533070" y="216460"/>
                </a:lnTo>
                <a:lnTo>
                  <a:pt x="496414" y="242716"/>
                </a:lnTo>
                <a:lnTo>
                  <a:pt x="460777" y="270265"/>
                </a:lnTo>
                <a:lnTo>
                  <a:pt x="426193" y="299071"/>
                </a:lnTo>
                <a:lnTo>
                  <a:pt x="392696" y="329102"/>
                </a:lnTo>
                <a:lnTo>
                  <a:pt x="360321" y="360322"/>
                </a:lnTo>
                <a:lnTo>
                  <a:pt x="329101" y="392698"/>
                </a:lnTo>
                <a:lnTo>
                  <a:pt x="299070" y="426195"/>
                </a:lnTo>
                <a:lnTo>
                  <a:pt x="270264" y="460779"/>
                </a:lnTo>
                <a:lnTo>
                  <a:pt x="242715" y="496417"/>
                </a:lnTo>
                <a:lnTo>
                  <a:pt x="216459" y="533073"/>
                </a:lnTo>
                <a:lnTo>
                  <a:pt x="191529" y="570713"/>
                </a:lnTo>
                <a:lnTo>
                  <a:pt x="167960" y="609304"/>
                </a:lnTo>
                <a:lnTo>
                  <a:pt x="145785" y="648811"/>
                </a:lnTo>
                <a:lnTo>
                  <a:pt x="125040" y="689200"/>
                </a:lnTo>
                <a:lnTo>
                  <a:pt x="105758" y="730437"/>
                </a:lnTo>
                <a:lnTo>
                  <a:pt x="87973" y="772488"/>
                </a:lnTo>
                <a:lnTo>
                  <a:pt x="71719" y="815318"/>
                </a:lnTo>
                <a:lnTo>
                  <a:pt x="57032" y="858893"/>
                </a:lnTo>
                <a:lnTo>
                  <a:pt x="43944" y="903180"/>
                </a:lnTo>
                <a:lnTo>
                  <a:pt x="32490" y="948143"/>
                </a:lnTo>
                <a:lnTo>
                  <a:pt x="22705" y="993749"/>
                </a:lnTo>
                <a:lnTo>
                  <a:pt x="14622" y="1039964"/>
                </a:lnTo>
                <a:lnTo>
                  <a:pt x="8276" y="1086752"/>
                </a:lnTo>
                <a:lnTo>
                  <a:pt x="3701" y="1134081"/>
                </a:lnTo>
                <a:lnTo>
                  <a:pt x="931" y="1181916"/>
                </a:lnTo>
                <a:lnTo>
                  <a:pt x="0" y="1230223"/>
                </a:lnTo>
                <a:lnTo>
                  <a:pt x="931" y="1278529"/>
                </a:lnTo>
                <a:lnTo>
                  <a:pt x="3701" y="1326363"/>
                </a:lnTo>
                <a:lnTo>
                  <a:pt x="8276" y="1373691"/>
                </a:lnTo>
                <a:lnTo>
                  <a:pt x="14622" y="1420479"/>
                </a:lnTo>
                <a:lnTo>
                  <a:pt x="22705" y="1466693"/>
                </a:lnTo>
                <a:lnTo>
                  <a:pt x="32490" y="1512299"/>
                </a:lnTo>
                <a:lnTo>
                  <a:pt x="43944" y="1557261"/>
                </a:lnTo>
                <a:lnTo>
                  <a:pt x="57032" y="1601547"/>
                </a:lnTo>
                <a:lnTo>
                  <a:pt x="71719" y="1645122"/>
                </a:lnTo>
                <a:lnTo>
                  <a:pt x="87973" y="1687951"/>
                </a:lnTo>
                <a:lnTo>
                  <a:pt x="105758" y="1730001"/>
                </a:lnTo>
                <a:lnTo>
                  <a:pt x="125040" y="1771238"/>
                </a:lnTo>
                <a:lnTo>
                  <a:pt x="145785" y="1811626"/>
                </a:lnTo>
                <a:lnTo>
                  <a:pt x="167960" y="1851133"/>
                </a:lnTo>
                <a:lnTo>
                  <a:pt x="191529" y="1889724"/>
                </a:lnTo>
                <a:lnTo>
                  <a:pt x="216459" y="1927364"/>
                </a:lnTo>
                <a:lnTo>
                  <a:pt x="242715" y="1964019"/>
                </a:lnTo>
                <a:lnTo>
                  <a:pt x="270264" y="1999656"/>
                </a:lnTo>
                <a:lnTo>
                  <a:pt x="299070" y="2034240"/>
                </a:lnTo>
                <a:lnTo>
                  <a:pt x="329101" y="2067737"/>
                </a:lnTo>
                <a:lnTo>
                  <a:pt x="360321" y="2100113"/>
                </a:lnTo>
                <a:lnTo>
                  <a:pt x="392696" y="2131333"/>
                </a:lnTo>
                <a:lnTo>
                  <a:pt x="426193" y="2161363"/>
                </a:lnTo>
                <a:lnTo>
                  <a:pt x="460777" y="2190170"/>
                </a:lnTo>
                <a:lnTo>
                  <a:pt x="496414" y="2217718"/>
                </a:lnTo>
                <a:lnTo>
                  <a:pt x="533070" y="2243975"/>
                </a:lnTo>
                <a:lnTo>
                  <a:pt x="570710" y="2268904"/>
                </a:lnTo>
                <a:lnTo>
                  <a:pt x="609300" y="2292474"/>
                </a:lnTo>
                <a:lnTo>
                  <a:pt x="648807" y="2314648"/>
                </a:lnTo>
                <a:lnTo>
                  <a:pt x="689196" y="2335394"/>
                </a:lnTo>
                <a:lnTo>
                  <a:pt x="730432" y="2354676"/>
                </a:lnTo>
                <a:lnTo>
                  <a:pt x="772482" y="2372461"/>
                </a:lnTo>
                <a:lnTo>
                  <a:pt x="815312" y="2388714"/>
                </a:lnTo>
                <a:lnTo>
                  <a:pt x="858887" y="2403402"/>
                </a:lnTo>
                <a:lnTo>
                  <a:pt x="903172" y="2416490"/>
                </a:lnTo>
                <a:lnTo>
                  <a:pt x="948135" y="2427943"/>
                </a:lnTo>
                <a:lnTo>
                  <a:pt x="993740" y="2437728"/>
                </a:lnTo>
                <a:lnTo>
                  <a:pt x="1039954" y="2445811"/>
                </a:lnTo>
                <a:lnTo>
                  <a:pt x="1086742" y="2452157"/>
                </a:lnTo>
                <a:lnTo>
                  <a:pt x="1134070" y="2456733"/>
                </a:lnTo>
                <a:lnTo>
                  <a:pt x="1181905" y="2459503"/>
                </a:lnTo>
                <a:lnTo>
                  <a:pt x="1230210" y="2460434"/>
                </a:lnTo>
                <a:lnTo>
                  <a:pt x="1278516" y="2459503"/>
                </a:lnTo>
                <a:lnTo>
                  <a:pt x="1326350" y="2456733"/>
                </a:lnTo>
                <a:lnTo>
                  <a:pt x="1373679" y="2452157"/>
                </a:lnTo>
                <a:lnTo>
                  <a:pt x="1420467" y="2445811"/>
                </a:lnTo>
                <a:lnTo>
                  <a:pt x="1466680" y="2437728"/>
                </a:lnTo>
                <a:lnTo>
                  <a:pt x="1512286" y="2427943"/>
                </a:lnTo>
                <a:lnTo>
                  <a:pt x="1557248" y="2416490"/>
                </a:lnTo>
                <a:lnTo>
                  <a:pt x="1601534" y="2403402"/>
                </a:lnTo>
                <a:lnTo>
                  <a:pt x="1645109" y="2388714"/>
                </a:lnTo>
                <a:lnTo>
                  <a:pt x="1687938" y="2372461"/>
                </a:lnTo>
                <a:lnTo>
                  <a:pt x="1729989" y="2354676"/>
                </a:lnTo>
                <a:lnTo>
                  <a:pt x="1771225" y="2335394"/>
                </a:lnTo>
                <a:lnTo>
                  <a:pt x="1811614" y="2314648"/>
                </a:lnTo>
                <a:lnTo>
                  <a:pt x="1851120" y="2292474"/>
                </a:lnTo>
                <a:lnTo>
                  <a:pt x="1889711" y="2268904"/>
                </a:lnTo>
                <a:lnTo>
                  <a:pt x="1927351" y="2243975"/>
                </a:lnTo>
                <a:lnTo>
                  <a:pt x="1964007" y="2217718"/>
                </a:lnTo>
                <a:lnTo>
                  <a:pt x="1999644" y="2190170"/>
                </a:lnTo>
                <a:lnTo>
                  <a:pt x="2034228" y="2161363"/>
                </a:lnTo>
                <a:lnTo>
                  <a:pt x="2067725" y="2131333"/>
                </a:lnTo>
                <a:lnTo>
                  <a:pt x="2100100" y="2100113"/>
                </a:lnTo>
                <a:lnTo>
                  <a:pt x="2131320" y="2067737"/>
                </a:lnTo>
                <a:lnTo>
                  <a:pt x="2161351" y="2034240"/>
                </a:lnTo>
                <a:lnTo>
                  <a:pt x="2190157" y="1999656"/>
                </a:lnTo>
                <a:lnTo>
                  <a:pt x="2217706" y="1964019"/>
                </a:lnTo>
                <a:lnTo>
                  <a:pt x="2243962" y="1927364"/>
                </a:lnTo>
                <a:lnTo>
                  <a:pt x="2268892" y="1889724"/>
                </a:lnTo>
                <a:lnTo>
                  <a:pt x="2292461" y="1851133"/>
                </a:lnTo>
                <a:lnTo>
                  <a:pt x="2314635" y="1811626"/>
                </a:lnTo>
                <a:lnTo>
                  <a:pt x="2335381" y="1771238"/>
                </a:lnTo>
                <a:lnTo>
                  <a:pt x="2354663" y="1730001"/>
                </a:lnTo>
                <a:lnTo>
                  <a:pt x="2372448" y="1687951"/>
                </a:lnTo>
                <a:lnTo>
                  <a:pt x="2388701" y="1645122"/>
                </a:lnTo>
                <a:lnTo>
                  <a:pt x="2403389" y="1601547"/>
                </a:lnTo>
                <a:lnTo>
                  <a:pt x="2416477" y="1557261"/>
                </a:lnTo>
                <a:lnTo>
                  <a:pt x="2427930" y="1512299"/>
                </a:lnTo>
                <a:lnTo>
                  <a:pt x="2437716" y="1466693"/>
                </a:lnTo>
                <a:lnTo>
                  <a:pt x="2445799" y="1420479"/>
                </a:lnTo>
                <a:lnTo>
                  <a:pt x="2452145" y="1373691"/>
                </a:lnTo>
                <a:lnTo>
                  <a:pt x="2456720" y="1326363"/>
                </a:lnTo>
                <a:lnTo>
                  <a:pt x="2459490" y="1278529"/>
                </a:lnTo>
                <a:lnTo>
                  <a:pt x="2460421" y="1230223"/>
                </a:lnTo>
                <a:lnTo>
                  <a:pt x="2459490" y="1181916"/>
                </a:lnTo>
                <a:lnTo>
                  <a:pt x="2456720" y="1134081"/>
                </a:lnTo>
                <a:lnTo>
                  <a:pt x="2452145" y="1086752"/>
                </a:lnTo>
                <a:lnTo>
                  <a:pt x="2445799" y="1039964"/>
                </a:lnTo>
                <a:lnTo>
                  <a:pt x="2437716" y="993749"/>
                </a:lnTo>
                <a:lnTo>
                  <a:pt x="2427930" y="948143"/>
                </a:lnTo>
                <a:lnTo>
                  <a:pt x="2416477" y="903180"/>
                </a:lnTo>
                <a:lnTo>
                  <a:pt x="2403389" y="858893"/>
                </a:lnTo>
                <a:lnTo>
                  <a:pt x="2388701" y="815318"/>
                </a:lnTo>
                <a:lnTo>
                  <a:pt x="2372448" y="772488"/>
                </a:lnTo>
                <a:lnTo>
                  <a:pt x="2354663" y="730437"/>
                </a:lnTo>
                <a:lnTo>
                  <a:pt x="2335381" y="689200"/>
                </a:lnTo>
                <a:lnTo>
                  <a:pt x="2314635" y="648811"/>
                </a:lnTo>
                <a:lnTo>
                  <a:pt x="2292461" y="609304"/>
                </a:lnTo>
                <a:lnTo>
                  <a:pt x="2268892" y="570713"/>
                </a:lnTo>
                <a:lnTo>
                  <a:pt x="2243962" y="533073"/>
                </a:lnTo>
                <a:lnTo>
                  <a:pt x="2217706" y="496417"/>
                </a:lnTo>
                <a:lnTo>
                  <a:pt x="2190157" y="460779"/>
                </a:lnTo>
                <a:lnTo>
                  <a:pt x="2161351" y="426195"/>
                </a:lnTo>
                <a:lnTo>
                  <a:pt x="2131320" y="392698"/>
                </a:lnTo>
                <a:lnTo>
                  <a:pt x="2100100" y="360322"/>
                </a:lnTo>
                <a:lnTo>
                  <a:pt x="2067725" y="329102"/>
                </a:lnTo>
                <a:lnTo>
                  <a:pt x="2034228" y="299071"/>
                </a:lnTo>
                <a:lnTo>
                  <a:pt x="1999644" y="270265"/>
                </a:lnTo>
                <a:lnTo>
                  <a:pt x="1964007" y="242716"/>
                </a:lnTo>
                <a:lnTo>
                  <a:pt x="1927351" y="216460"/>
                </a:lnTo>
                <a:lnTo>
                  <a:pt x="1889711" y="191530"/>
                </a:lnTo>
                <a:lnTo>
                  <a:pt x="1851120" y="167960"/>
                </a:lnTo>
                <a:lnTo>
                  <a:pt x="1811614" y="145786"/>
                </a:lnTo>
                <a:lnTo>
                  <a:pt x="1771225" y="125040"/>
                </a:lnTo>
                <a:lnTo>
                  <a:pt x="1729989" y="105758"/>
                </a:lnTo>
                <a:lnTo>
                  <a:pt x="1687938" y="87973"/>
                </a:lnTo>
                <a:lnTo>
                  <a:pt x="1645109" y="71719"/>
                </a:lnTo>
                <a:lnTo>
                  <a:pt x="1601534" y="57032"/>
                </a:lnTo>
                <a:lnTo>
                  <a:pt x="1557248" y="43944"/>
                </a:lnTo>
                <a:lnTo>
                  <a:pt x="1512286" y="32490"/>
                </a:lnTo>
                <a:lnTo>
                  <a:pt x="1466680" y="22705"/>
                </a:lnTo>
                <a:lnTo>
                  <a:pt x="1420467" y="14622"/>
                </a:lnTo>
                <a:lnTo>
                  <a:pt x="1373679" y="8276"/>
                </a:lnTo>
                <a:lnTo>
                  <a:pt x="1326350" y="3701"/>
                </a:lnTo>
                <a:lnTo>
                  <a:pt x="1278516" y="931"/>
                </a:lnTo>
                <a:lnTo>
                  <a:pt x="1230210" y="0"/>
                </a:lnTo>
                <a:close/>
              </a:path>
            </a:pathLst>
          </a:custGeom>
          <a:solidFill>
            <a:srgbClr val="F2F1E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6"/>
          <p:cNvSpPr/>
          <p:nvPr/>
        </p:nvSpPr>
        <p:spPr>
          <a:xfrm>
            <a:off x="552727" y="1105463"/>
            <a:ext cx="1740892" cy="1673225"/>
          </a:xfrm>
          <a:custGeom>
            <a:rect b="b" l="l" r="r" t="t"/>
            <a:pathLst>
              <a:path extrusionOk="0" h="2460625" w="2460625">
                <a:moveTo>
                  <a:pt x="1230210" y="0"/>
                </a:moveTo>
                <a:lnTo>
                  <a:pt x="1181905" y="931"/>
                </a:lnTo>
                <a:lnTo>
                  <a:pt x="1134070" y="3701"/>
                </a:lnTo>
                <a:lnTo>
                  <a:pt x="1086742" y="8276"/>
                </a:lnTo>
                <a:lnTo>
                  <a:pt x="1039954" y="14622"/>
                </a:lnTo>
                <a:lnTo>
                  <a:pt x="993740" y="22705"/>
                </a:lnTo>
                <a:lnTo>
                  <a:pt x="948135" y="32490"/>
                </a:lnTo>
                <a:lnTo>
                  <a:pt x="903172" y="43944"/>
                </a:lnTo>
                <a:lnTo>
                  <a:pt x="858887" y="57032"/>
                </a:lnTo>
                <a:lnTo>
                  <a:pt x="815312" y="71719"/>
                </a:lnTo>
                <a:lnTo>
                  <a:pt x="772482" y="87973"/>
                </a:lnTo>
                <a:lnTo>
                  <a:pt x="730432" y="105758"/>
                </a:lnTo>
                <a:lnTo>
                  <a:pt x="689196" y="125040"/>
                </a:lnTo>
                <a:lnTo>
                  <a:pt x="648807" y="145786"/>
                </a:lnTo>
                <a:lnTo>
                  <a:pt x="609300" y="167960"/>
                </a:lnTo>
                <a:lnTo>
                  <a:pt x="570710" y="191530"/>
                </a:lnTo>
                <a:lnTo>
                  <a:pt x="533070" y="216460"/>
                </a:lnTo>
                <a:lnTo>
                  <a:pt x="496414" y="242716"/>
                </a:lnTo>
                <a:lnTo>
                  <a:pt x="460777" y="270265"/>
                </a:lnTo>
                <a:lnTo>
                  <a:pt x="426193" y="299071"/>
                </a:lnTo>
                <a:lnTo>
                  <a:pt x="392696" y="329102"/>
                </a:lnTo>
                <a:lnTo>
                  <a:pt x="360321" y="360322"/>
                </a:lnTo>
                <a:lnTo>
                  <a:pt x="329101" y="392698"/>
                </a:lnTo>
                <a:lnTo>
                  <a:pt x="299070" y="426195"/>
                </a:lnTo>
                <a:lnTo>
                  <a:pt x="270264" y="460779"/>
                </a:lnTo>
                <a:lnTo>
                  <a:pt x="242715" y="496417"/>
                </a:lnTo>
                <a:lnTo>
                  <a:pt x="216459" y="533073"/>
                </a:lnTo>
                <a:lnTo>
                  <a:pt x="191529" y="570713"/>
                </a:lnTo>
                <a:lnTo>
                  <a:pt x="167960" y="609304"/>
                </a:lnTo>
                <a:lnTo>
                  <a:pt x="145785" y="648811"/>
                </a:lnTo>
                <a:lnTo>
                  <a:pt x="125040" y="689200"/>
                </a:lnTo>
                <a:lnTo>
                  <a:pt x="105758" y="730437"/>
                </a:lnTo>
                <a:lnTo>
                  <a:pt x="87973" y="772488"/>
                </a:lnTo>
                <a:lnTo>
                  <a:pt x="71719" y="815318"/>
                </a:lnTo>
                <a:lnTo>
                  <a:pt x="57032" y="858893"/>
                </a:lnTo>
                <a:lnTo>
                  <a:pt x="43944" y="903180"/>
                </a:lnTo>
                <a:lnTo>
                  <a:pt x="32490" y="948143"/>
                </a:lnTo>
                <a:lnTo>
                  <a:pt x="22705" y="993749"/>
                </a:lnTo>
                <a:lnTo>
                  <a:pt x="14622" y="1039964"/>
                </a:lnTo>
                <a:lnTo>
                  <a:pt x="8276" y="1086752"/>
                </a:lnTo>
                <a:lnTo>
                  <a:pt x="3701" y="1134081"/>
                </a:lnTo>
                <a:lnTo>
                  <a:pt x="931" y="1181916"/>
                </a:lnTo>
                <a:lnTo>
                  <a:pt x="0" y="1230223"/>
                </a:lnTo>
                <a:lnTo>
                  <a:pt x="931" y="1278529"/>
                </a:lnTo>
                <a:lnTo>
                  <a:pt x="3701" y="1326363"/>
                </a:lnTo>
                <a:lnTo>
                  <a:pt x="8276" y="1373691"/>
                </a:lnTo>
                <a:lnTo>
                  <a:pt x="14622" y="1420479"/>
                </a:lnTo>
                <a:lnTo>
                  <a:pt x="22705" y="1466693"/>
                </a:lnTo>
                <a:lnTo>
                  <a:pt x="32490" y="1512299"/>
                </a:lnTo>
                <a:lnTo>
                  <a:pt x="43944" y="1557261"/>
                </a:lnTo>
                <a:lnTo>
                  <a:pt x="57032" y="1601547"/>
                </a:lnTo>
                <a:lnTo>
                  <a:pt x="71719" y="1645122"/>
                </a:lnTo>
                <a:lnTo>
                  <a:pt x="87973" y="1687951"/>
                </a:lnTo>
                <a:lnTo>
                  <a:pt x="105758" y="1730001"/>
                </a:lnTo>
                <a:lnTo>
                  <a:pt x="125040" y="1771238"/>
                </a:lnTo>
                <a:lnTo>
                  <a:pt x="145785" y="1811626"/>
                </a:lnTo>
                <a:lnTo>
                  <a:pt x="167960" y="1851133"/>
                </a:lnTo>
                <a:lnTo>
                  <a:pt x="191529" y="1889724"/>
                </a:lnTo>
                <a:lnTo>
                  <a:pt x="216459" y="1927364"/>
                </a:lnTo>
                <a:lnTo>
                  <a:pt x="242715" y="1964019"/>
                </a:lnTo>
                <a:lnTo>
                  <a:pt x="270264" y="1999656"/>
                </a:lnTo>
                <a:lnTo>
                  <a:pt x="299070" y="2034240"/>
                </a:lnTo>
                <a:lnTo>
                  <a:pt x="329101" y="2067737"/>
                </a:lnTo>
                <a:lnTo>
                  <a:pt x="360321" y="2100113"/>
                </a:lnTo>
                <a:lnTo>
                  <a:pt x="392696" y="2131333"/>
                </a:lnTo>
                <a:lnTo>
                  <a:pt x="426193" y="2161363"/>
                </a:lnTo>
                <a:lnTo>
                  <a:pt x="460777" y="2190170"/>
                </a:lnTo>
                <a:lnTo>
                  <a:pt x="496414" y="2217718"/>
                </a:lnTo>
                <a:lnTo>
                  <a:pt x="533070" y="2243975"/>
                </a:lnTo>
                <a:lnTo>
                  <a:pt x="570710" y="2268904"/>
                </a:lnTo>
                <a:lnTo>
                  <a:pt x="609300" y="2292474"/>
                </a:lnTo>
                <a:lnTo>
                  <a:pt x="648807" y="2314648"/>
                </a:lnTo>
                <a:lnTo>
                  <a:pt x="689196" y="2335394"/>
                </a:lnTo>
                <a:lnTo>
                  <a:pt x="730432" y="2354676"/>
                </a:lnTo>
                <a:lnTo>
                  <a:pt x="772482" y="2372461"/>
                </a:lnTo>
                <a:lnTo>
                  <a:pt x="815312" y="2388714"/>
                </a:lnTo>
                <a:lnTo>
                  <a:pt x="858887" y="2403402"/>
                </a:lnTo>
                <a:lnTo>
                  <a:pt x="903172" y="2416490"/>
                </a:lnTo>
                <a:lnTo>
                  <a:pt x="948135" y="2427943"/>
                </a:lnTo>
                <a:lnTo>
                  <a:pt x="993740" y="2437728"/>
                </a:lnTo>
                <a:lnTo>
                  <a:pt x="1039954" y="2445811"/>
                </a:lnTo>
                <a:lnTo>
                  <a:pt x="1086742" y="2452157"/>
                </a:lnTo>
                <a:lnTo>
                  <a:pt x="1134070" y="2456733"/>
                </a:lnTo>
                <a:lnTo>
                  <a:pt x="1181905" y="2459503"/>
                </a:lnTo>
                <a:lnTo>
                  <a:pt x="1230210" y="2460434"/>
                </a:lnTo>
                <a:lnTo>
                  <a:pt x="1278516" y="2459503"/>
                </a:lnTo>
                <a:lnTo>
                  <a:pt x="1326350" y="2456733"/>
                </a:lnTo>
                <a:lnTo>
                  <a:pt x="1373679" y="2452157"/>
                </a:lnTo>
                <a:lnTo>
                  <a:pt x="1420467" y="2445811"/>
                </a:lnTo>
                <a:lnTo>
                  <a:pt x="1466680" y="2437728"/>
                </a:lnTo>
                <a:lnTo>
                  <a:pt x="1512286" y="2427943"/>
                </a:lnTo>
                <a:lnTo>
                  <a:pt x="1557248" y="2416490"/>
                </a:lnTo>
                <a:lnTo>
                  <a:pt x="1601534" y="2403402"/>
                </a:lnTo>
                <a:lnTo>
                  <a:pt x="1645109" y="2388714"/>
                </a:lnTo>
                <a:lnTo>
                  <a:pt x="1687938" y="2372461"/>
                </a:lnTo>
                <a:lnTo>
                  <a:pt x="1729989" y="2354676"/>
                </a:lnTo>
                <a:lnTo>
                  <a:pt x="1771225" y="2335394"/>
                </a:lnTo>
                <a:lnTo>
                  <a:pt x="1811614" y="2314648"/>
                </a:lnTo>
                <a:lnTo>
                  <a:pt x="1851120" y="2292474"/>
                </a:lnTo>
                <a:lnTo>
                  <a:pt x="1889711" y="2268904"/>
                </a:lnTo>
                <a:lnTo>
                  <a:pt x="1927351" y="2243975"/>
                </a:lnTo>
                <a:lnTo>
                  <a:pt x="1964007" y="2217718"/>
                </a:lnTo>
                <a:lnTo>
                  <a:pt x="1999644" y="2190170"/>
                </a:lnTo>
                <a:lnTo>
                  <a:pt x="2034228" y="2161363"/>
                </a:lnTo>
                <a:lnTo>
                  <a:pt x="2067725" y="2131333"/>
                </a:lnTo>
                <a:lnTo>
                  <a:pt x="2100100" y="2100113"/>
                </a:lnTo>
                <a:lnTo>
                  <a:pt x="2131320" y="2067737"/>
                </a:lnTo>
                <a:lnTo>
                  <a:pt x="2161351" y="2034240"/>
                </a:lnTo>
                <a:lnTo>
                  <a:pt x="2190157" y="1999656"/>
                </a:lnTo>
                <a:lnTo>
                  <a:pt x="2217706" y="1964019"/>
                </a:lnTo>
                <a:lnTo>
                  <a:pt x="2243962" y="1927364"/>
                </a:lnTo>
                <a:lnTo>
                  <a:pt x="2268892" y="1889724"/>
                </a:lnTo>
                <a:lnTo>
                  <a:pt x="2292461" y="1851133"/>
                </a:lnTo>
                <a:lnTo>
                  <a:pt x="2314635" y="1811626"/>
                </a:lnTo>
                <a:lnTo>
                  <a:pt x="2335381" y="1771238"/>
                </a:lnTo>
                <a:lnTo>
                  <a:pt x="2354663" y="1730001"/>
                </a:lnTo>
                <a:lnTo>
                  <a:pt x="2372448" y="1687951"/>
                </a:lnTo>
                <a:lnTo>
                  <a:pt x="2388701" y="1645122"/>
                </a:lnTo>
                <a:lnTo>
                  <a:pt x="2403389" y="1601547"/>
                </a:lnTo>
                <a:lnTo>
                  <a:pt x="2416477" y="1557261"/>
                </a:lnTo>
                <a:lnTo>
                  <a:pt x="2427930" y="1512299"/>
                </a:lnTo>
                <a:lnTo>
                  <a:pt x="2437716" y="1466693"/>
                </a:lnTo>
                <a:lnTo>
                  <a:pt x="2445799" y="1420479"/>
                </a:lnTo>
                <a:lnTo>
                  <a:pt x="2452145" y="1373691"/>
                </a:lnTo>
                <a:lnTo>
                  <a:pt x="2456720" y="1326363"/>
                </a:lnTo>
                <a:lnTo>
                  <a:pt x="2459490" y="1278529"/>
                </a:lnTo>
                <a:lnTo>
                  <a:pt x="2460421" y="1230223"/>
                </a:lnTo>
                <a:lnTo>
                  <a:pt x="2459490" y="1181916"/>
                </a:lnTo>
                <a:lnTo>
                  <a:pt x="2456720" y="1134081"/>
                </a:lnTo>
                <a:lnTo>
                  <a:pt x="2452145" y="1086752"/>
                </a:lnTo>
                <a:lnTo>
                  <a:pt x="2445799" y="1039964"/>
                </a:lnTo>
                <a:lnTo>
                  <a:pt x="2437716" y="993749"/>
                </a:lnTo>
                <a:lnTo>
                  <a:pt x="2427930" y="948143"/>
                </a:lnTo>
                <a:lnTo>
                  <a:pt x="2416477" y="903180"/>
                </a:lnTo>
                <a:lnTo>
                  <a:pt x="2403389" y="858893"/>
                </a:lnTo>
                <a:lnTo>
                  <a:pt x="2388701" y="815318"/>
                </a:lnTo>
                <a:lnTo>
                  <a:pt x="2372448" y="772488"/>
                </a:lnTo>
                <a:lnTo>
                  <a:pt x="2354663" y="730437"/>
                </a:lnTo>
                <a:lnTo>
                  <a:pt x="2335381" y="689200"/>
                </a:lnTo>
                <a:lnTo>
                  <a:pt x="2314635" y="648811"/>
                </a:lnTo>
                <a:lnTo>
                  <a:pt x="2292461" y="609304"/>
                </a:lnTo>
                <a:lnTo>
                  <a:pt x="2268892" y="570713"/>
                </a:lnTo>
                <a:lnTo>
                  <a:pt x="2243962" y="533073"/>
                </a:lnTo>
                <a:lnTo>
                  <a:pt x="2217706" y="496417"/>
                </a:lnTo>
                <a:lnTo>
                  <a:pt x="2190157" y="460779"/>
                </a:lnTo>
                <a:lnTo>
                  <a:pt x="2161351" y="426195"/>
                </a:lnTo>
                <a:lnTo>
                  <a:pt x="2131320" y="392698"/>
                </a:lnTo>
                <a:lnTo>
                  <a:pt x="2100100" y="360322"/>
                </a:lnTo>
                <a:lnTo>
                  <a:pt x="2067725" y="329102"/>
                </a:lnTo>
                <a:lnTo>
                  <a:pt x="2034228" y="299071"/>
                </a:lnTo>
                <a:lnTo>
                  <a:pt x="1999644" y="270265"/>
                </a:lnTo>
                <a:lnTo>
                  <a:pt x="1964007" y="242716"/>
                </a:lnTo>
                <a:lnTo>
                  <a:pt x="1927351" y="216460"/>
                </a:lnTo>
                <a:lnTo>
                  <a:pt x="1889711" y="191530"/>
                </a:lnTo>
                <a:lnTo>
                  <a:pt x="1851120" y="167960"/>
                </a:lnTo>
                <a:lnTo>
                  <a:pt x="1811614" y="145786"/>
                </a:lnTo>
                <a:lnTo>
                  <a:pt x="1771225" y="125040"/>
                </a:lnTo>
                <a:lnTo>
                  <a:pt x="1729989" y="105758"/>
                </a:lnTo>
                <a:lnTo>
                  <a:pt x="1687938" y="87973"/>
                </a:lnTo>
                <a:lnTo>
                  <a:pt x="1645109" y="71719"/>
                </a:lnTo>
                <a:lnTo>
                  <a:pt x="1601534" y="57032"/>
                </a:lnTo>
                <a:lnTo>
                  <a:pt x="1557248" y="43944"/>
                </a:lnTo>
                <a:lnTo>
                  <a:pt x="1512286" y="32490"/>
                </a:lnTo>
                <a:lnTo>
                  <a:pt x="1466680" y="22705"/>
                </a:lnTo>
                <a:lnTo>
                  <a:pt x="1420467" y="14622"/>
                </a:lnTo>
                <a:lnTo>
                  <a:pt x="1373679" y="8276"/>
                </a:lnTo>
                <a:lnTo>
                  <a:pt x="1326350" y="3701"/>
                </a:lnTo>
                <a:lnTo>
                  <a:pt x="1278516" y="931"/>
                </a:lnTo>
                <a:lnTo>
                  <a:pt x="1230210" y="0"/>
                </a:lnTo>
                <a:close/>
              </a:path>
            </a:pathLst>
          </a:custGeom>
          <a:solidFill>
            <a:srgbClr val="F2F1E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4755457" y="1001722"/>
            <a:ext cx="1740000" cy="1777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2654092" y="1038670"/>
            <a:ext cx="1740000" cy="1740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6856821" y="1105463"/>
            <a:ext cx="1740892" cy="1673225"/>
          </a:xfrm>
          <a:custGeom>
            <a:rect b="b" l="l" r="r" t="t"/>
            <a:pathLst>
              <a:path extrusionOk="0" h="2460625" w="2460625">
                <a:moveTo>
                  <a:pt x="1230210" y="0"/>
                </a:moveTo>
                <a:lnTo>
                  <a:pt x="1181905" y="931"/>
                </a:lnTo>
                <a:lnTo>
                  <a:pt x="1134070" y="3701"/>
                </a:lnTo>
                <a:lnTo>
                  <a:pt x="1086742" y="8276"/>
                </a:lnTo>
                <a:lnTo>
                  <a:pt x="1039954" y="14622"/>
                </a:lnTo>
                <a:lnTo>
                  <a:pt x="993740" y="22705"/>
                </a:lnTo>
                <a:lnTo>
                  <a:pt x="948135" y="32490"/>
                </a:lnTo>
                <a:lnTo>
                  <a:pt x="903172" y="43944"/>
                </a:lnTo>
                <a:lnTo>
                  <a:pt x="858887" y="57032"/>
                </a:lnTo>
                <a:lnTo>
                  <a:pt x="815312" y="71719"/>
                </a:lnTo>
                <a:lnTo>
                  <a:pt x="772482" y="87973"/>
                </a:lnTo>
                <a:lnTo>
                  <a:pt x="730432" y="105758"/>
                </a:lnTo>
                <a:lnTo>
                  <a:pt x="689196" y="125040"/>
                </a:lnTo>
                <a:lnTo>
                  <a:pt x="648807" y="145786"/>
                </a:lnTo>
                <a:lnTo>
                  <a:pt x="609300" y="167960"/>
                </a:lnTo>
                <a:lnTo>
                  <a:pt x="570710" y="191530"/>
                </a:lnTo>
                <a:lnTo>
                  <a:pt x="533070" y="216460"/>
                </a:lnTo>
                <a:lnTo>
                  <a:pt x="496414" y="242716"/>
                </a:lnTo>
                <a:lnTo>
                  <a:pt x="460777" y="270265"/>
                </a:lnTo>
                <a:lnTo>
                  <a:pt x="426193" y="299071"/>
                </a:lnTo>
                <a:lnTo>
                  <a:pt x="392696" y="329102"/>
                </a:lnTo>
                <a:lnTo>
                  <a:pt x="360321" y="360322"/>
                </a:lnTo>
                <a:lnTo>
                  <a:pt x="329101" y="392698"/>
                </a:lnTo>
                <a:lnTo>
                  <a:pt x="299070" y="426195"/>
                </a:lnTo>
                <a:lnTo>
                  <a:pt x="270264" y="460779"/>
                </a:lnTo>
                <a:lnTo>
                  <a:pt x="242715" y="496417"/>
                </a:lnTo>
                <a:lnTo>
                  <a:pt x="216459" y="533073"/>
                </a:lnTo>
                <a:lnTo>
                  <a:pt x="191529" y="570713"/>
                </a:lnTo>
                <a:lnTo>
                  <a:pt x="167960" y="609304"/>
                </a:lnTo>
                <a:lnTo>
                  <a:pt x="145785" y="648811"/>
                </a:lnTo>
                <a:lnTo>
                  <a:pt x="125040" y="689200"/>
                </a:lnTo>
                <a:lnTo>
                  <a:pt x="105758" y="730437"/>
                </a:lnTo>
                <a:lnTo>
                  <a:pt x="87973" y="772488"/>
                </a:lnTo>
                <a:lnTo>
                  <a:pt x="71719" y="815318"/>
                </a:lnTo>
                <a:lnTo>
                  <a:pt x="57032" y="858893"/>
                </a:lnTo>
                <a:lnTo>
                  <a:pt x="43944" y="903180"/>
                </a:lnTo>
                <a:lnTo>
                  <a:pt x="32490" y="948143"/>
                </a:lnTo>
                <a:lnTo>
                  <a:pt x="22705" y="993749"/>
                </a:lnTo>
                <a:lnTo>
                  <a:pt x="14622" y="1039964"/>
                </a:lnTo>
                <a:lnTo>
                  <a:pt x="8276" y="1086752"/>
                </a:lnTo>
                <a:lnTo>
                  <a:pt x="3701" y="1134081"/>
                </a:lnTo>
                <a:lnTo>
                  <a:pt x="931" y="1181916"/>
                </a:lnTo>
                <a:lnTo>
                  <a:pt x="0" y="1230223"/>
                </a:lnTo>
                <a:lnTo>
                  <a:pt x="931" y="1278529"/>
                </a:lnTo>
                <a:lnTo>
                  <a:pt x="3701" y="1326363"/>
                </a:lnTo>
                <a:lnTo>
                  <a:pt x="8276" y="1373691"/>
                </a:lnTo>
                <a:lnTo>
                  <a:pt x="14622" y="1420479"/>
                </a:lnTo>
                <a:lnTo>
                  <a:pt x="22705" y="1466693"/>
                </a:lnTo>
                <a:lnTo>
                  <a:pt x="32490" y="1512299"/>
                </a:lnTo>
                <a:lnTo>
                  <a:pt x="43944" y="1557261"/>
                </a:lnTo>
                <a:lnTo>
                  <a:pt x="57032" y="1601547"/>
                </a:lnTo>
                <a:lnTo>
                  <a:pt x="71719" y="1645122"/>
                </a:lnTo>
                <a:lnTo>
                  <a:pt x="87973" y="1687951"/>
                </a:lnTo>
                <a:lnTo>
                  <a:pt x="105758" y="1730001"/>
                </a:lnTo>
                <a:lnTo>
                  <a:pt x="125040" y="1771238"/>
                </a:lnTo>
                <a:lnTo>
                  <a:pt x="145785" y="1811626"/>
                </a:lnTo>
                <a:lnTo>
                  <a:pt x="167960" y="1851133"/>
                </a:lnTo>
                <a:lnTo>
                  <a:pt x="191529" y="1889724"/>
                </a:lnTo>
                <a:lnTo>
                  <a:pt x="216459" y="1927364"/>
                </a:lnTo>
                <a:lnTo>
                  <a:pt x="242715" y="1964019"/>
                </a:lnTo>
                <a:lnTo>
                  <a:pt x="270264" y="1999656"/>
                </a:lnTo>
                <a:lnTo>
                  <a:pt x="299070" y="2034240"/>
                </a:lnTo>
                <a:lnTo>
                  <a:pt x="329101" y="2067737"/>
                </a:lnTo>
                <a:lnTo>
                  <a:pt x="360321" y="2100113"/>
                </a:lnTo>
                <a:lnTo>
                  <a:pt x="392696" y="2131333"/>
                </a:lnTo>
                <a:lnTo>
                  <a:pt x="426193" y="2161363"/>
                </a:lnTo>
                <a:lnTo>
                  <a:pt x="460777" y="2190170"/>
                </a:lnTo>
                <a:lnTo>
                  <a:pt x="496414" y="2217718"/>
                </a:lnTo>
                <a:lnTo>
                  <a:pt x="533070" y="2243975"/>
                </a:lnTo>
                <a:lnTo>
                  <a:pt x="570710" y="2268904"/>
                </a:lnTo>
                <a:lnTo>
                  <a:pt x="609300" y="2292474"/>
                </a:lnTo>
                <a:lnTo>
                  <a:pt x="648807" y="2314648"/>
                </a:lnTo>
                <a:lnTo>
                  <a:pt x="689196" y="2335394"/>
                </a:lnTo>
                <a:lnTo>
                  <a:pt x="730432" y="2354676"/>
                </a:lnTo>
                <a:lnTo>
                  <a:pt x="772482" y="2372461"/>
                </a:lnTo>
                <a:lnTo>
                  <a:pt x="815312" y="2388714"/>
                </a:lnTo>
                <a:lnTo>
                  <a:pt x="858887" y="2403402"/>
                </a:lnTo>
                <a:lnTo>
                  <a:pt x="903172" y="2416490"/>
                </a:lnTo>
                <a:lnTo>
                  <a:pt x="948135" y="2427943"/>
                </a:lnTo>
                <a:lnTo>
                  <a:pt x="993740" y="2437728"/>
                </a:lnTo>
                <a:lnTo>
                  <a:pt x="1039954" y="2445811"/>
                </a:lnTo>
                <a:lnTo>
                  <a:pt x="1086742" y="2452157"/>
                </a:lnTo>
                <a:lnTo>
                  <a:pt x="1134070" y="2456733"/>
                </a:lnTo>
                <a:lnTo>
                  <a:pt x="1181905" y="2459503"/>
                </a:lnTo>
                <a:lnTo>
                  <a:pt x="1230210" y="2460434"/>
                </a:lnTo>
                <a:lnTo>
                  <a:pt x="1278516" y="2459503"/>
                </a:lnTo>
                <a:lnTo>
                  <a:pt x="1326350" y="2456733"/>
                </a:lnTo>
                <a:lnTo>
                  <a:pt x="1373679" y="2452157"/>
                </a:lnTo>
                <a:lnTo>
                  <a:pt x="1420467" y="2445811"/>
                </a:lnTo>
                <a:lnTo>
                  <a:pt x="1466680" y="2437728"/>
                </a:lnTo>
                <a:lnTo>
                  <a:pt x="1512286" y="2427943"/>
                </a:lnTo>
                <a:lnTo>
                  <a:pt x="1557248" y="2416490"/>
                </a:lnTo>
                <a:lnTo>
                  <a:pt x="1601534" y="2403402"/>
                </a:lnTo>
                <a:lnTo>
                  <a:pt x="1645109" y="2388714"/>
                </a:lnTo>
                <a:lnTo>
                  <a:pt x="1687938" y="2372461"/>
                </a:lnTo>
                <a:lnTo>
                  <a:pt x="1729989" y="2354676"/>
                </a:lnTo>
                <a:lnTo>
                  <a:pt x="1771225" y="2335394"/>
                </a:lnTo>
                <a:lnTo>
                  <a:pt x="1811614" y="2314648"/>
                </a:lnTo>
                <a:lnTo>
                  <a:pt x="1851120" y="2292474"/>
                </a:lnTo>
                <a:lnTo>
                  <a:pt x="1889711" y="2268904"/>
                </a:lnTo>
                <a:lnTo>
                  <a:pt x="1927351" y="2243975"/>
                </a:lnTo>
                <a:lnTo>
                  <a:pt x="1964007" y="2217718"/>
                </a:lnTo>
                <a:lnTo>
                  <a:pt x="1999644" y="2190170"/>
                </a:lnTo>
                <a:lnTo>
                  <a:pt x="2034228" y="2161363"/>
                </a:lnTo>
                <a:lnTo>
                  <a:pt x="2067725" y="2131333"/>
                </a:lnTo>
                <a:lnTo>
                  <a:pt x="2100100" y="2100113"/>
                </a:lnTo>
                <a:lnTo>
                  <a:pt x="2131320" y="2067737"/>
                </a:lnTo>
                <a:lnTo>
                  <a:pt x="2161351" y="2034240"/>
                </a:lnTo>
                <a:lnTo>
                  <a:pt x="2190157" y="1999656"/>
                </a:lnTo>
                <a:lnTo>
                  <a:pt x="2217706" y="1964019"/>
                </a:lnTo>
                <a:lnTo>
                  <a:pt x="2243962" y="1927364"/>
                </a:lnTo>
                <a:lnTo>
                  <a:pt x="2268892" y="1889724"/>
                </a:lnTo>
                <a:lnTo>
                  <a:pt x="2292461" y="1851133"/>
                </a:lnTo>
                <a:lnTo>
                  <a:pt x="2314635" y="1811626"/>
                </a:lnTo>
                <a:lnTo>
                  <a:pt x="2335381" y="1771238"/>
                </a:lnTo>
                <a:lnTo>
                  <a:pt x="2354663" y="1730001"/>
                </a:lnTo>
                <a:lnTo>
                  <a:pt x="2372448" y="1687951"/>
                </a:lnTo>
                <a:lnTo>
                  <a:pt x="2388701" y="1645122"/>
                </a:lnTo>
                <a:lnTo>
                  <a:pt x="2403389" y="1601547"/>
                </a:lnTo>
                <a:lnTo>
                  <a:pt x="2416477" y="1557261"/>
                </a:lnTo>
                <a:lnTo>
                  <a:pt x="2427930" y="1512299"/>
                </a:lnTo>
                <a:lnTo>
                  <a:pt x="2437716" y="1466693"/>
                </a:lnTo>
                <a:lnTo>
                  <a:pt x="2445799" y="1420479"/>
                </a:lnTo>
                <a:lnTo>
                  <a:pt x="2452145" y="1373691"/>
                </a:lnTo>
                <a:lnTo>
                  <a:pt x="2456720" y="1326363"/>
                </a:lnTo>
                <a:lnTo>
                  <a:pt x="2459490" y="1278529"/>
                </a:lnTo>
                <a:lnTo>
                  <a:pt x="2460421" y="1230223"/>
                </a:lnTo>
                <a:lnTo>
                  <a:pt x="2459490" y="1181916"/>
                </a:lnTo>
                <a:lnTo>
                  <a:pt x="2456720" y="1134081"/>
                </a:lnTo>
                <a:lnTo>
                  <a:pt x="2452145" y="1086752"/>
                </a:lnTo>
                <a:lnTo>
                  <a:pt x="2445799" y="1039964"/>
                </a:lnTo>
                <a:lnTo>
                  <a:pt x="2437716" y="993749"/>
                </a:lnTo>
                <a:lnTo>
                  <a:pt x="2427930" y="948143"/>
                </a:lnTo>
                <a:lnTo>
                  <a:pt x="2416477" y="903180"/>
                </a:lnTo>
                <a:lnTo>
                  <a:pt x="2403389" y="858893"/>
                </a:lnTo>
                <a:lnTo>
                  <a:pt x="2388701" y="815318"/>
                </a:lnTo>
                <a:lnTo>
                  <a:pt x="2372448" y="772488"/>
                </a:lnTo>
                <a:lnTo>
                  <a:pt x="2354663" y="730437"/>
                </a:lnTo>
                <a:lnTo>
                  <a:pt x="2335381" y="689200"/>
                </a:lnTo>
                <a:lnTo>
                  <a:pt x="2314635" y="648811"/>
                </a:lnTo>
                <a:lnTo>
                  <a:pt x="2292461" y="609304"/>
                </a:lnTo>
                <a:lnTo>
                  <a:pt x="2268892" y="570713"/>
                </a:lnTo>
                <a:lnTo>
                  <a:pt x="2243962" y="533073"/>
                </a:lnTo>
                <a:lnTo>
                  <a:pt x="2217706" y="496417"/>
                </a:lnTo>
                <a:lnTo>
                  <a:pt x="2190157" y="460779"/>
                </a:lnTo>
                <a:lnTo>
                  <a:pt x="2161351" y="426195"/>
                </a:lnTo>
                <a:lnTo>
                  <a:pt x="2131320" y="392698"/>
                </a:lnTo>
                <a:lnTo>
                  <a:pt x="2100100" y="360322"/>
                </a:lnTo>
                <a:lnTo>
                  <a:pt x="2067725" y="329102"/>
                </a:lnTo>
                <a:lnTo>
                  <a:pt x="2034228" y="299071"/>
                </a:lnTo>
                <a:lnTo>
                  <a:pt x="1999644" y="270265"/>
                </a:lnTo>
                <a:lnTo>
                  <a:pt x="1964007" y="242716"/>
                </a:lnTo>
                <a:lnTo>
                  <a:pt x="1927351" y="216460"/>
                </a:lnTo>
                <a:lnTo>
                  <a:pt x="1889711" y="191530"/>
                </a:lnTo>
                <a:lnTo>
                  <a:pt x="1851120" y="167960"/>
                </a:lnTo>
                <a:lnTo>
                  <a:pt x="1811614" y="145786"/>
                </a:lnTo>
                <a:lnTo>
                  <a:pt x="1771225" y="125040"/>
                </a:lnTo>
                <a:lnTo>
                  <a:pt x="1729989" y="105758"/>
                </a:lnTo>
                <a:lnTo>
                  <a:pt x="1687938" y="87973"/>
                </a:lnTo>
                <a:lnTo>
                  <a:pt x="1645109" y="71719"/>
                </a:lnTo>
                <a:lnTo>
                  <a:pt x="1601534" y="57032"/>
                </a:lnTo>
                <a:lnTo>
                  <a:pt x="1557248" y="43944"/>
                </a:lnTo>
                <a:lnTo>
                  <a:pt x="1512286" y="32490"/>
                </a:lnTo>
                <a:lnTo>
                  <a:pt x="1466680" y="22705"/>
                </a:lnTo>
                <a:lnTo>
                  <a:pt x="1420467" y="14622"/>
                </a:lnTo>
                <a:lnTo>
                  <a:pt x="1373679" y="8276"/>
                </a:lnTo>
                <a:lnTo>
                  <a:pt x="1326350" y="3701"/>
                </a:lnTo>
                <a:lnTo>
                  <a:pt x="1278516" y="931"/>
                </a:lnTo>
                <a:lnTo>
                  <a:pt x="1230210" y="0"/>
                </a:lnTo>
                <a:close/>
              </a:path>
            </a:pathLst>
          </a:custGeom>
          <a:solidFill>
            <a:srgbClr val="F2F1E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6"/>
          <p:cNvSpPr/>
          <p:nvPr/>
        </p:nvSpPr>
        <p:spPr>
          <a:xfrm>
            <a:off x="552727" y="8"/>
            <a:ext cx="459146" cy="196037"/>
          </a:xfrm>
          <a:custGeom>
            <a:rect b="b" l="l" r="r" t="t"/>
            <a:pathLst>
              <a:path extrusionOk="0" h="288290" w="648969">
                <a:moveTo>
                  <a:pt x="0" y="287985"/>
                </a:moveTo>
                <a:lnTo>
                  <a:pt x="648588" y="287985"/>
                </a:lnTo>
                <a:lnTo>
                  <a:pt x="648588" y="0"/>
                </a:lnTo>
                <a:lnTo>
                  <a:pt x="0" y="0"/>
                </a:lnTo>
                <a:lnTo>
                  <a:pt x="0" y="287985"/>
                </a:lnTo>
                <a:close/>
              </a:path>
            </a:pathLst>
          </a:custGeom>
          <a:solidFill>
            <a:srgbClr val="311E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862326" y="2150396"/>
            <a:ext cx="1116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Adolescência/  Juventudes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6"/>
          <p:cNvSpPr txBox="1"/>
          <p:nvPr>
            <p:ph type="title"/>
          </p:nvPr>
        </p:nvSpPr>
        <p:spPr>
          <a:xfrm>
            <a:off x="543750" y="348586"/>
            <a:ext cx="4537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"/>
              <a:buNone/>
            </a:pPr>
            <a:r>
              <a:rPr b="1" i="0" lang="pt-BR" sz="3500" u="none" cap="none" strike="noStrike">
                <a:solidFill>
                  <a:srgbClr val="634F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 temas aborda?</a:t>
            </a:r>
            <a:endParaRPr/>
          </a:p>
        </p:txBody>
      </p:sp>
      <p:sp>
        <p:nvSpPr>
          <p:cNvPr id="235" name="Google Shape;235;p36"/>
          <p:cNvSpPr txBox="1"/>
          <p:nvPr/>
        </p:nvSpPr>
        <p:spPr>
          <a:xfrm>
            <a:off x="3162293" y="2150396"/>
            <a:ext cx="7191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Currículo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5116003" y="2150396"/>
            <a:ext cx="1014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17780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Práticas  Pedagógicas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7443942" y="2150396"/>
            <a:ext cx="5613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Gestão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857975" y="4038577"/>
            <a:ext cx="1125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Família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e Comunidade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2946981" y="4038577"/>
            <a:ext cx="1149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17780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Formação  de Educadores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5080713" y="4038577"/>
            <a:ext cx="1085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Avaliação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e Certificação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7345408" y="4038577"/>
            <a:ext cx="759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400"/>
              <a:buFont typeface="Roboto"/>
              <a:buNone/>
            </a:pPr>
            <a:r>
              <a:rPr b="1" i="0" lang="pt-BR" sz="13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Ambiente  da Escola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7377263" y="1431847"/>
            <a:ext cx="327962" cy="646404"/>
          </a:xfrm>
          <a:custGeom>
            <a:rect b="b" l="l" r="r" t="t"/>
            <a:pathLst>
              <a:path extrusionOk="0" h="950594" w="463550">
                <a:moveTo>
                  <a:pt x="398097" y="392823"/>
                </a:moveTo>
                <a:lnTo>
                  <a:pt x="130694" y="392823"/>
                </a:lnTo>
                <a:lnTo>
                  <a:pt x="130694" y="919670"/>
                </a:lnTo>
                <a:lnTo>
                  <a:pt x="133093" y="931620"/>
                </a:lnTo>
                <a:lnTo>
                  <a:pt x="139644" y="941354"/>
                </a:lnTo>
                <a:lnTo>
                  <a:pt x="149382" y="947904"/>
                </a:lnTo>
                <a:lnTo>
                  <a:pt x="161339" y="950302"/>
                </a:lnTo>
                <a:lnTo>
                  <a:pt x="173289" y="947904"/>
                </a:lnTo>
                <a:lnTo>
                  <a:pt x="183023" y="941354"/>
                </a:lnTo>
                <a:lnTo>
                  <a:pt x="189573" y="931620"/>
                </a:lnTo>
                <a:lnTo>
                  <a:pt x="191972" y="919670"/>
                </a:lnTo>
                <a:lnTo>
                  <a:pt x="191972" y="545299"/>
                </a:lnTo>
                <a:lnTo>
                  <a:pt x="331900" y="545299"/>
                </a:lnTo>
                <a:lnTo>
                  <a:pt x="331900" y="393191"/>
                </a:lnTo>
                <a:lnTo>
                  <a:pt x="398231" y="393191"/>
                </a:lnTo>
                <a:lnTo>
                  <a:pt x="398097" y="392823"/>
                </a:lnTo>
                <a:close/>
              </a:path>
              <a:path extrusionOk="0" h="950594" w="463550">
                <a:moveTo>
                  <a:pt x="331900" y="545299"/>
                </a:moveTo>
                <a:lnTo>
                  <a:pt x="270610" y="545299"/>
                </a:lnTo>
                <a:lnTo>
                  <a:pt x="270610" y="919670"/>
                </a:lnTo>
                <a:lnTo>
                  <a:pt x="273010" y="931620"/>
                </a:lnTo>
                <a:lnTo>
                  <a:pt x="279565" y="941354"/>
                </a:lnTo>
                <a:lnTo>
                  <a:pt x="289303" y="947904"/>
                </a:lnTo>
                <a:lnTo>
                  <a:pt x="301255" y="950302"/>
                </a:lnTo>
                <a:lnTo>
                  <a:pt x="313212" y="947904"/>
                </a:lnTo>
                <a:lnTo>
                  <a:pt x="322950" y="941354"/>
                </a:lnTo>
                <a:lnTo>
                  <a:pt x="329501" y="931620"/>
                </a:lnTo>
                <a:lnTo>
                  <a:pt x="331900" y="919670"/>
                </a:lnTo>
                <a:lnTo>
                  <a:pt x="331900" y="545299"/>
                </a:lnTo>
                <a:close/>
              </a:path>
              <a:path extrusionOk="0" h="950594" w="463550">
                <a:moveTo>
                  <a:pt x="398231" y="393191"/>
                </a:moveTo>
                <a:lnTo>
                  <a:pt x="331900" y="393191"/>
                </a:lnTo>
                <a:lnTo>
                  <a:pt x="402792" y="588124"/>
                </a:lnTo>
                <a:lnTo>
                  <a:pt x="431582" y="608431"/>
                </a:lnTo>
                <a:lnTo>
                  <a:pt x="434910" y="608431"/>
                </a:lnTo>
                <a:lnTo>
                  <a:pt x="463372" y="578963"/>
                </a:lnTo>
                <a:lnTo>
                  <a:pt x="461491" y="566712"/>
                </a:lnTo>
                <a:lnTo>
                  <a:pt x="398231" y="393191"/>
                </a:lnTo>
                <a:close/>
              </a:path>
              <a:path extrusionOk="0" h="950594" w="463550">
                <a:moveTo>
                  <a:pt x="301623" y="187540"/>
                </a:moveTo>
                <a:lnTo>
                  <a:pt x="161707" y="187540"/>
                </a:lnTo>
                <a:lnTo>
                  <a:pt x="152163" y="189058"/>
                </a:lnTo>
                <a:lnTo>
                  <a:pt x="1840" y="566712"/>
                </a:lnTo>
                <a:lnTo>
                  <a:pt x="0" y="578750"/>
                </a:lnTo>
                <a:lnTo>
                  <a:pt x="2900" y="590200"/>
                </a:lnTo>
                <a:lnTo>
                  <a:pt x="9887" y="599784"/>
                </a:lnTo>
                <a:lnTo>
                  <a:pt x="20306" y="606221"/>
                </a:lnTo>
                <a:lnTo>
                  <a:pt x="23620" y="607326"/>
                </a:lnTo>
                <a:lnTo>
                  <a:pt x="27316" y="608063"/>
                </a:lnTo>
                <a:lnTo>
                  <a:pt x="31012" y="608063"/>
                </a:lnTo>
                <a:lnTo>
                  <a:pt x="130694" y="392823"/>
                </a:lnTo>
                <a:lnTo>
                  <a:pt x="398097" y="392823"/>
                </a:lnTo>
                <a:lnTo>
                  <a:pt x="330795" y="208216"/>
                </a:lnTo>
                <a:lnTo>
                  <a:pt x="326444" y="200003"/>
                </a:lnTo>
                <a:lnTo>
                  <a:pt x="319810" y="193449"/>
                </a:lnTo>
                <a:lnTo>
                  <a:pt x="311375" y="189110"/>
                </a:lnTo>
                <a:lnTo>
                  <a:pt x="301623" y="187540"/>
                </a:lnTo>
                <a:close/>
              </a:path>
              <a:path extrusionOk="0" h="950594" w="463550">
                <a:moveTo>
                  <a:pt x="231481" y="0"/>
                </a:moveTo>
                <a:lnTo>
                  <a:pt x="198162" y="6737"/>
                </a:lnTo>
                <a:lnTo>
                  <a:pt x="170936" y="25103"/>
                </a:lnTo>
                <a:lnTo>
                  <a:pt x="152570" y="52329"/>
                </a:lnTo>
                <a:lnTo>
                  <a:pt x="145832" y="85648"/>
                </a:lnTo>
                <a:lnTo>
                  <a:pt x="149910" y="111821"/>
                </a:lnTo>
                <a:lnTo>
                  <a:pt x="161290" y="134705"/>
                </a:lnTo>
                <a:lnTo>
                  <a:pt x="178692" y="153089"/>
                </a:lnTo>
                <a:lnTo>
                  <a:pt x="200836" y="165760"/>
                </a:lnTo>
                <a:lnTo>
                  <a:pt x="200836" y="187540"/>
                </a:lnTo>
                <a:lnTo>
                  <a:pt x="262126" y="187540"/>
                </a:lnTo>
                <a:lnTo>
                  <a:pt x="262126" y="165760"/>
                </a:lnTo>
                <a:lnTo>
                  <a:pt x="284271" y="153089"/>
                </a:lnTo>
                <a:lnTo>
                  <a:pt x="301673" y="134705"/>
                </a:lnTo>
                <a:lnTo>
                  <a:pt x="313052" y="111821"/>
                </a:lnTo>
                <a:lnTo>
                  <a:pt x="317130" y="85648"/>
                </a:lnTo>
                <a:lnTo>
                  <a:pt x="310393" y="52329"/>
                </a:lnTo>
                <a:lnTo>
                  <a:pt x="292027" y="25103"/>
                </a:lnTo>
                <a:lnTo>
                  <a:pt x="264800" y="6737"/>
                </a:lnTo>
                <a:lnTo>
                  <a:pt x="231481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7519304" y="1479801"/>
            <a:ext cx="11232" cy="10795"/>
          </a:xfrm>
          <a:custGeom>
            <a:rect b="b" l="l" r="r" t="t"/>
            <a:pathLst>
              <a:path extrusionOk="0" h="15875" w="15875">
                <a:moveTo>
                  <a:pt x="12039" y="0"/>
                </a:moveTo>
                <a:lnTo>
                  <a:pt x="3479" y="0"/>
                </a:lnTo>
                <a:lnTo>
                  <a:pt x="0" y="3467"/>
                </a:lnTo>
                <a:lnTo>
                  <a:pt x="0" y="12039"/>
                </a:lnTo>
                <a:lnTo>
                  <a:pt x="3479" y="15506"/>
                </a:lnTo>
                <a:lnTo>
                  <a:pt x="12039" y="15506"/>
                </a:lnTo>
                <a:lnTo>
                  <a:pt x="15506" y="12039"/>
                </a:lnTo>
                <a:lnTo>
                  <a:pt x="15506" y="3467"/>
                </a:lnTo>
                <a:lnTo>
                  <a:pt x="12039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7552215" y="1479801"/>
            <a:ext cx="11232" cy="10795"/>
          </a:xfrm>
          <a:custGeom>
            <a:rect b="b" l="l" r="r" t="t"/>
            <a:pathLst>
              <a:path extrusionOk="0" h="15875" w="15875">
                <a:moveTo>
                  <a:pt x="12026" y="0"/>
                </a:moveTo>
                <a:lnTo>
                  <a:pt x="3467" y="0"/>
                </a:lnTo>
                <a:lnTo>
                  <a:pt x="0" y="3467"/>
                </a:lnTo>
                <a:lnTo>
                  <a:pt x="0" y="12039"/>
                </a:lnTo>
                <a:lnTo>
                  <a:pt x="3467" y="15506"/>
                </a:lnTo>
                <a:lnTo>
                  <a:pt x="12026" y="15506"/>
                </a:lnTo>
                <a:lnTo>
                  <a:pt x="15506" y="12039"/>
                </a:lnTo>
                <a:lnTo>
                  <a:pt x="15506" y="3467"/>
                </a:lnTo>
                <a:lnTo>
                  <a:pt x="12026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6"/>
          <p:cNvSpPr/>
          <p:nvPr/>
        </p:nvSpPr>
        <p:spPr>
          <a:xfrm>
            <a:off x="7748839" y="1431847"/>
            <a:ext cx="327962" cy="646404"/>
          </a:xfrm>
          <a:custGeom>
            <a:rect b="b" l="l" r="r" t="t"/>
            <a:pathLst>
              <a:path extrusionOk="0" h="950594" w="463550">
                <a:moveTo>
                  <a:pt x="398465" y="392823"/>
                </a:moveTo>
                <a:lnTo>
                  <a:pt x="130694" y="392823"/>
                </a:lnTo>
                <a:lnTo>
                  <a:pt x="130694" y="919670"/>
                </a:lnTo>
                <a:lnTo>
                  <a:pt x="133093" y="931620"/>
                </a:lnTo>
                <a:lnTo>
                  <a:pt x="139643" y="941354"/>
                </a:lnTo>
                <a:lnTo>
                  <a:pt x="149377" y="947904"/>
                </a:lnTo>
                <a:lnTo>
                  <a:pt x="161327" y="950302"/>
                </a:lnTo>
                <a:lnTo>
                  <a:pt x="173284" y="947904"/>
                </a:lnTo>
                <a:lnTo>
                  <a:pt x="183021" y="941354"/>
                </a:lnTo>
                <a:lnTo>
                  <a:pt x="189573" y="931620"/>
                </a:lnTo>
                <a:lnTo>
                  <a:pt x="191972" y="919670"/>
                </a:lnTo>
                <a:lnTo>
                  <a:pt x="191972" y="545299"/>
                </a:lnTo>
                <a:lnTo>
                  <a:pt x="332637" y="545299"/>
                </a:lnTo>
                <a:lnTo>
                  <a:pt x="332637" y="393191"/>
                </a:lnTo>
                <a:lnTo>
                  <a:pt x="398600" y="393191"/>
                </a:lnTo>
                <a:lnTo>
                  <a:pt x="398465" y="392823"/>
                </a:lnTo>
                <a:close/>
              </a:path>
              <a:path extrusionOk="0" h="950594" w="463550">
                <a:moveTo>
                  <a:pt x="332637" y="545299"/>
                </a:moveTo>
                <a:lnTo>
                  <a:pt x="271359" y="545299"/>
                </a:lnTo>
                <a:lnTo>
                  <a:pt x="271359" y="919670"/>
                </a:lnTo>
                <a:lnTo>
                  <a:pt x="273758" y="931620"/>
                </a:lnTo>
                <a:lnTo>
                  <a:pt x="280308" y="941354"/>
                </a:lnTo>
                <a:lnTo>
                  <a:pt x="290042" y="947904"/>
                </a:lnTo>
                <a:lnTo>
                  <a:pt x="301992" y="950302"/>
                </a:lnTo>
                <a:lnTo>
                  <a:pt x="313949" y="947904"/>
                </a:lnTo>
                <a:lnTo>
                  <a:pt x="323687" y="941354"/>
                </a:lnTo>
                <a:lnTo>
                  <a:pt x="330238" y="931620"/>
                </a:lnTo>
                <a:lnTo>
                  <a:pt x="332637" y="919670"/>
                </a:lnTo>
                <a:lnTo>
                  <a:pt x="332637" y="545299"/>
                </a:lnTo>
                <a:close/>
              </a:path>
              <a:path extrusionOk="0" h="950594" w="463550">
                <a:moveTo>
                  <a:pt x="398600" y="393191"/>
                </a:moveTo>
                <a:lnTo>
                  <a:pt x="332637" y="393191"/>
                </a:lnTo>
                <a:lnTo>
                  <a:pt x="403528" y="588124"/>
                </a:lnTo>
                <a:lnTo>
                  <a:pt x="432319" y="608431"/>
                </a:lnTo>
                <a:lnTo>
                  <a:pt x="435647" y="608431"/>
                </a:lnTo>
                <a:lnTo>
                  <a:pt x="463539" y="578963"/>
                </a:lnTo>
                <a:lnTo>
                  <a:pt x="461859" y="566712"/>
                </a:lnTo>
                <a:lnTo>
                  <a:pt x="398600" y="393191"/>
                </a:lnTo>
                <a:close/>
              </a:path>
              <a:path extrusionOk="0" h="950594" w="463550">
                <a:moveTo>
                  <a:pt x="301992" y="187540"/>
                </a:moveTo>
                <a:lnTo>
                  <a:pt x="161708" y="187540"/>
                </a:lnTo>
                <a:lnTo>
                  <a:pt x="152163" y="189058"/>
                </a:lnTo>
                <a:lnTo>
                  <a:pt x="1840" y="566712"/>
                </a:lnTo>
                <a:lnTo>
                  <a:pt x="0" y="578750"/>
                </a:lnTo>
                <a:lnTo>
                  <a:pt x="2899" y="590200"/>
                </a:lnTo>
                <a:lnTo>
                  <a:pt x="9882" y="599784"/>
                </a:lnTo>
                <a:lnTo>
                  <a:pt x="20293" y="606221"/>
                </a:lnTo>
                <a:lnTo>
                  <a:pt x="23621" y="607326"/>
                </a:lnTo>
                <a:lnTo>
                  <a:pt x="27316" y="608063"/>
                </a:lnTo>
                <a:lnTo>
                  <a:pt x="31012" y="608063"/>
                </a:lnTo>
                <a:lnTo>
                  <a:pt x="130694" y="392823"/>
                </a:lnTo>
                <a:lnTo>
                  <a:pt x="398465" y="392823"/>
                </a:lnTo>
                <a:lnTo>
                  <a:pt x="331164" y="208216"/>
                </a:lnTo>
                <a:lnTo>
                  <a:pt x="326813" y="200003"/>
                </a:lnTo>
                <a:lnTo>
                  <a:pt x="320178" y="193449"/>
                </a:lnTo>
                <a:lnTo>
                  <a:pt x="311743" y="189110"/>
                </a:lnTo>
                <a:lnTo>
                  <a:pt x="301992" y="187540"/>
                </a:lnTo>
                <a:close/>
              </a:path>
              <a:path extrusionOk="0" h="950594" w="463550">
                <a:moveTo>
                  <a:pt x="231850" y="0"/>
                </a:moveTo>
                <a:lnTo>
                  <a:pt x="198531" y="6737"/>
                </a:lnTo>
                <a:lnTo>
                  <a:pt x="171304" y="25103"/>
                </a:lnTo>
                <a:lnTo>
                  <a:pt x="152938" y="52329"/>
                </a:lnTo>
                <a:lnTo>
                  <a:pt x="146201" y="85648"/>
                </a:lnTo>
                <a:lnTo>
                  <a:pt x="150279" y="111821"/>
                </a:lnTo>
                <a:lnTo>
                  <a:pt x="161658" y="134705"/>
                </a:lnTo>
                <a:lnTo>
                  <a:pt x="179060" y="153089"/>
                </a:lnTo>
                <a:lnTo>
                  <a:pt x="201205" y="165760"/>
                </a:lnTo>
                <a:lnTo>
                  <a:pt x="201205" y="187540"/>
                </a:lnTo>
                <a:lnTo>
                  <a:pt x="262495" y="187540"/>
                </a:lnTo>
                <a:lnTo>
                  <a:pt x="262495" y="165760"/>
                </a:lnTo>
                <a:lnTo>
                  <a:pt x="284639" y="153089"/>
                </a:lnTo>
                <a:lnTo>
                  <a:pt x="302041" y="134705"/>
                </a:lnTo>
                <a:lnTo>
                  <a:pt x="313421" y="111821"/>
                </a:lnTo>
                <a:lnTo>
                  <a:pt x="317499" y="85648"/>
                </a:lnTo>
                <a:lnTo>
                  <a:pt x="310761" y="52329"/>
                </a:lnTo>
                <a:lnTo>
                  <a:pt x="292395" y="25103"/>
                </a:lnTo>
                <a:lnTo>
                  <a:pt x="265169" y="6737"/>
                </a:lnTo>
                <a:lnTo>
                  <a:pt x="231850" y="0"/>
                </a:lnTo>
                <a:close/>
              </a:path>
            </a:pathLst>
          </a:custGeom>
          <a:solidFill>
            <a:srgbClr val="28B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6"/>
          <p:cNvSpPr/>
          <p:nvPr/>
        </p:nvSpPr>
        <p:spPr>
          <a:xfrm>
            <a:off x="7890882" y="1479801"/>
            <a:ext cx="11232" cy="10795"/>
          </a:xfrm>
          <a:custGeom>
            <a:rect b="b" l="l" r="r" t="t"/>
            <a:pathLst>
              <a:path extrusionOk="0" h="15875" w="15875">
                <a:moveTo>
                  <a:pt x="12039" y="0"/>
                </a:moveTo>
                <a:lnTo>
                  <a:pt x="3479" y="0"/>
                </a:lnTo>
                <a:lnTo>
                  <a:pt x="0" y="3467"/>
                </a:lnTo>
                <a:lnTo>
                  <a:pt x="0" y="12039"/>
                </a:lnTo>
                <a:lnTo>
                  <a:pt x="3479" y="15506"/>
                </a:lnTo>
                <a:lnTo>
                  <a:pt x="12039" y="15506"/>
                </a:lnTo>
                <a:lnTo>
                  <a:pt x="15506" y="12039"/>
                </a:lnTo>
                <a:lnTo>
                  <a:pt x="15506" y="3467"/>
                </a:lnTo>
                <a:lnTo>
                  <a:pt x="12039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7924052" y="1479801"/>
            <a:ext cx="11232" cy="10795"/>
          </a:xfrm>
          <a:custGeom>
            <a:rect b="b" l="l" r="r" t="t"/>
            <a:pathLst>
              <a:path extrusionOk="0" h="15875" w="15875">
                <a:moveTo>
                  <a:pt x="12026" y="0"/>
                </a:moveTo>
                <a:lnTo>
                  <a:pt x="3467" y="0"/>
                </a:lnTo>
                <a:lnTo>
                  <a:pt x="0" y="3467"/>
                </a:lnTo>
                <a:lnTo>
                  <a:pt x="0" y="12039"/>
                </a:lnTo>
                <a:lnTo>
                  <a:pt x="3467" y="15506"/>
                </a:lnTo>
                <a:lnTo>
                  <a:pt x="12026" y="15506"/>
                </a:lnTo>
                <a:lnTo>
                  <a:pt x="15494" y="12039"/>
                </a:lnTo>
                <a:lnTo>
                  <a:pt x="15494" y="3467"/>
                </a:lnTo>
                <a:lnTo>
                  <a:pt x="12026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7191344" y="1001979"/>
            <a:ext cx="327962" cy="646404"/>
          </a:xfrm>
          <a:custGeom>
            <a:rect b="b" l="l" r="r" t="t"/>
            <a:pathLst>
              <a:path extrusionOk="0" h="950594" w="463550">
                <a:moveTo>
                  <a:pt x="331900" y="392823"/>
                </a:moveTo>
                <a:lnTo>
                  <a:pt x="130694" y="392823"/>
                </a:lnTo>
                <a:lnTo>
                  <a:pt x="130694" y="919670"/>
                </a:lnTo>
                <a:lnTo>
                  <a:pt x="133093" y="931620"/>
                </a:lnTo>
                <a:lnTo>
                  <a:pt x="139643" y="941354"/>
                </a:lnTo>
                <a:lnTo>
                  <a:pt x="149377" y="947904"/>
                </a:lnTo>
                <a:lnTo>
                  <a:pt x="161327" y="950302"/>
                </a:lnTo>
                <a:lnTo>
                  <a:pt x="173284" y="947904"/>
                </a:lnTo>
                <a:lnTo>
                  <a:pt x="183021" y="941354"/>
                </a:lnTo>
                <a:lnTo>
                  <a:pt x="189573" y="931620"/>
                </a:lnTo>
                <a:lnTo>
                  <a:pt x="191972" y="919670"/>
                </a:lnTo>
                <a:lnTo>
                  <a:pt x="191972" y="545299"/>
                </a:lnTo>
                <a:lnTo>
                  <a:pt x="331900" y="545299"/>
                </a:lnTo>
                <a:lnTo>
                  <a:pt x="331900" y="392823"/>
                </a:lnTo>
                <a:close/>
              </a:path>
              <a:path extrusionOk="0" h="950594" w="463550">
                <a:moveTo>
                  <a:pt x="331900" y="545299"/>
                </a:moveTo>
                <a:lnTo>
                  <a:pt x="270610" y="545299"/>
                </a:lnTo>
                <a:lnTo>
                  <a:pt x="270610" y="919670"/>
                </a:lnTo>
                <a:lnTo>
                  <a:pt x="273011" y="931620"/>
                </a:lnTo>
                <a:lnTo>
                  <a:pt x="279565" y="941354"/>
                </a:lnTo>
                <a:lnTo>
                  <a:pt x="289304" y="947904"/>
                </a:lnTo>
                <a:lnTo>
                  <a:pt x="301255" y="950302"/>
                </a:lnTo>
                <a:lnTo>
                  <a:pt x="313212" y="947904"/>
                </a:lnTo>
                <a:lnTo>
                  <a:pt x="322950" y="941354"/>
                </a:lnTo>
                <a:lnTo>
                  <a:pt x="329502" y="931620"/>
                </a:lnTo>
                <a:lnTo>
                  <a:pt x="331900" y="919670"/>
                </a:lnTo>
                <a:lnTo>
                  <a:pt x="331900" y="545299"/>
                </a:lnTo>
                <a:close/>
              </a:path>
              <a:path extrusionOk="0" h="950594" w="463550">
                <a:moveTo>
                  <a:pt x="301992" y="187540"/>
                </a:moveTo>
                <a:lnTo>
                  <a:pt x="161708" y="187540"/>
                </a:lnTo>
                <a:lnTo>
                  <a:pt x="152163" y="189058"/>
                </a:lnTo>
                <a:lnTo>
                  <a:pt x="1840" y="566712"/>
                </a:lnTo>
                <a:lnTo>
                  <a:pt x="0" y="578750"/>
                </a:lnTo>
                <a:lnTo>
                  <a:pt x="2899" y="590200"/>
                </a:lnTo>
                <a:lnTo>
                  <a:pt x="9882" y="599784"/>
                </a:lnTo>
                <a:lnTo>
                  <a:pt x="20293" y="606221"/>
                </a:lnTo>
                <a:lnTo>
                  <a:pt x="23621" y="607326"/>
                </a:lnTo>
                <a:lnTo>
                  <a:pt x="27316" y="608063"/>
                </a:lnTo>
                <a:lnTo>
                  <a:pt x="31012" y="608063"/>
                </a:lnTo>
                <a:lnTo>
                  <a:pt x="130694" y="392823"/>
                </a:lnTo>
                <a:lnTo>
                  <a:pt x="398465" y="392823"/>
                </a:lnTo>
                <a:lnTo>
                  <a:pt x="331164" y="208216"/>
                </a:lnTo>
                <a:lnTo>
                  <a:pt x="326813" y="200003"/>
                </a:lnTo>
                <a:lnTo>
                  <a:pt x="320178" y="193449"/>
                </a:lnTo>
                <a:lnTo>
                  <a:pt x="311743" y="189110"/>
                </a:lnTo>
                <a:lnTo>
                  <a:pt x="301992" y="187540"/>
                </a:lnTo>
                <a:close/>
              </a:path>
              <a:path extrusionOk="0" h="950594" w="463550">
                <a:moveTo>
                  <a:pt x="398465" y="392823"/>
                </a:moveTo>
                <a:lnTo>
                  <a:pt x="331900" y="392823"/>
                </a:lnTo>
                <a:lnTo>
                  <a:pt x="402792" y="587755"/>
                </a:lnTo>
                <a:lnTo>
                  <a:pt x="407396" y="596222"/>
                </a:lnTo>
                <a:lnTo>
                  <a:pt x="414144" y="602614"/>
                </a:lnTo>
                <a:lnTo>
                  <a:pt x="422414" y="606654"/>
                </a:lnTo>
                <a:lnTo>
                  <a:pt x="431583" y="608063"/>
                </a:lnTo>
                <a:lnTo>
                  <a:pt x="434910" y="608063"/>
                </a:lnTo>
                <a:lnTo>
                  <a:pt x="463527" y="578750"/>
                </a:lnTo>
                <a:lnTo>
                  <a:pt x="461859" y="566712"/>
                </a:lnTo>
                <a:lnTo>
                  <a:pt x="398465" y="392823"/>
                </a:lnTo>
                <a:close/>
              </a:path>
              <a:path extrusionOk="0" h="950594" w="463550">
                <a:moveTo>
                  <a:pt x="231850" y="0"/>
                </a:moveTo>
                <a:lnTo>
                  <a:pt x="198531" y="6737"/>
                </a:lnTo>
                <a:lnTo>
                  <a:pt x="171304" y="25103"/>
                </a:lnTo>
                <a:lnTo>
                  <a:pt x="152938" y="52329"/>
                </a:lnTo>
                <a:lnTo>
                  <a:pt x="146201" y="85648"/>
                </a:lnTo>
                <a:lnTo>
                  <a:pt x="150279" y="111821"/>
                </a:lnTo>
                <a:lnTo>
                  <a:pt x="161658" y="134705"/>
                </a:lnTo>
                <a:lnTo>
                  <a:pt x="179060" y="153089"/>
                </a:lnTo>
                <a:lnTo>
                  <a:pt x="201205" y="165760"/>
                </a:lnTo>
                <a:lnTo>
                  <a:pt x="201205" y="187540"/>
                </a:lnTo>
                <a:lnTo>
                  <a:pt x="262495" y="187540"/>
                </a:lnTo>
                <a:lnTo>
                  <a:pt x="262495" y="165760"/>
                </a:lnTo>
                <a:lnTo>
                  <a:pt x="284639" y="153089"/>
                </a:lnTo>
                <a:lnTo>
                  <a:pt x="302041" y="134705"/>
                </a:lnTo>
                <a:lnTo>
                  <a:pt x="313421" y="111821"/>
                </a:lnTo>
                <a:lnTo>
                  <a:pt x="317499" y="85648"/>
                </a:lnTo>
                <a:lnTo>
                  <a:pt x="310761" y="52329"/>
                </a:lnTo>
                <a:lnTo>
                  <a:pt x="292395" y="25103"/>
                </a:lnTo>
                <a:lnTo>
                  <a:pt x="265169" y="6737"/>
                </a:lnTo>
                <a:lnTo>
                  <a:pt x="23185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7333394" y="1049681"/>
            <a:ext cx="11232" cy="10795"/>
          </a:xfrm>
          <a:custGeom>
            <a:rect b="b" l="l" r="r" t="t"/>
            <a:pathLst>
              <a:path extrusionOk="0" h="15875" w="15875">
                <a:moveTo>
                  <a:pt x="12026" y="0"/>
                </a:moveTo>
                <a:lnTo>
                  <a:pt x="3467" y="0"/>
                </a:lnTo>
                <a:lnTo>
                  <a:pt x="0" y="3467"/>
                </a:lnTo>
                <a:lnTo>
                  <a:pt x="0" y="12039"/>
                </a:lnTo>
                <a:lnTo>
                  <a:pt x="3467" y="15506"/>
                </a:lnTo>
                <a:lnTo>
                  <a:pt x="12026" y="15506"/>
                </a:lnTo>
                <a:lnTo>
                  <a:pt x="15494" y="12039"/>
                </a:lnTo>
                <a:lnTo>
                  <a:pt x="15494" y="3467"/>
                </a:lnTo>
                <a:lnTo>
                  <a:pt x="12026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6"/>
          <p:cNvSpPr/>
          <p:nvPr/>
        </p:nvSpPr>
        <p:spPr>
          <a:xfrm>
            <a:off x="7366557" y="1049681"/>
            <a:ext cx="11232" cy="10795"/>
          </a:xfrm>
          <a:custGeom>
            <a:rect b="b" l="l" r="r" t="t"/>
            <a:pathLst>
              <a:path extrusionOk="0" h="15875" w="15875">
                <a:moveTo>
                  <a:pt x="12026" y="0"/>
                </a:moveTo>
                <a:lnTo>
                  <a:pt x="3467" y="0"/>
                </a:lnTo>
                <a:lnTo>
                  <a:pt x="0" y="3467"/>
                </a:lnTo>
                <a:lnTo>
                  <a:pt x="0" y="12039"/>
                </a:lnTo>
                <a:lnTo>
                  <a:pt x="3467" y="15506"/>
                </a:lnTo>
                <a:lnTo>
                  <a:pt x="12026" y="15506"/>
                </a:lnTo>
                <a:lnTo>
                  <a:pt x="15494" y="12039"/>
                </a:lnTo>
                <a:lnTo>
                  <a:pt x="15494" y="3467"/>
                </a:lnTo>
                <a:lnTo>
                  <a:pt x="12026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7562921" y="1001720"/>
            <a:ext cx="328410" cy="646836"/>
          </a:xfrm>
          <a:custGeom>
            <a:rect b="b" l="l" r="r" t="t"/>
            <a:pathLst>
              <a:path extrusionOk="0" h="951230" w="464184">
                <a:moveTo>
                  <a:pt x="331900" y="545680"/>
                </a:moveTo>
                <a:lnTo>
                  <a:pt x="270610" y="545680"/>
                </a:lnTo>
                <a:lnTo>
                  <a:pt x="270610" y="920051"/>
                </a:lnTo>
                <a:lnTo>
                  <a:pt x="273011" y="932001"/>
                </a:lnTo>
                <a:lnTo>
                  <a:pt x="279565" y="941735"/>
                </a:lnTo>
                <a:lnTo>
                  <a:pt x="289304" y="948285"/>
                </a:lnTo>
                <a:lnTo>
                  <a:pt x="301255" y="950683"/>
                </a:lnTo>
                <a:lnTo>
                  <a:pt x="313207" y="948285"/>
                </a:lnTo>
                <a:lnTo>
                  <a:pt x="322945" y="941735"/>
                </a:lnTo>
                <a:lnTo>
                  <a:pt x="329500" y="932001"/>
                </a:lnTo>
                <a:lnTo>
                  <a:pt x="331900" y="920051"/>
                </a:lnTo>
                <a:lnTo>
                  <a:pt x="331900" y="545680"/>
                </a:lnTo>
                <a:close/>
              </a:path>
              <a:path extrusionOk="0" h="951230" w="464184">
                <a:moveTo>
                  <a:pt x="398396" y="392836"/>
                </a:moveTo>
                <a:lnTo>
                  <a:pt x="130694" y="392836"/>
                </a:lnTo>
                <a:lnTo>
                  <a:pt x="130771" y="920051"/>
                </a:lnTo>
                <a:lnTo>
                  <a:pt x="133093" y="931627"/>
                </a:lnTo>
                <a:lnTo>
                  <a:pt x="139643" y="941365"/>
                </a:lnTo>
                <a:lnTo>
                  <a:pt x="149377" y="947916"/>
                </a:lnTo>
                <a:lnTo>
                  <a:pt x="161327" y="950315"/>
                </a:lnTo>
                <a:lnTo>
                  <a:pt x="173284" y="947916"/>
                </a:lnTo>
                <a:lnTo>
                  <a:pt x="183021" y="941365"/>
                </a:lnTo>
                <a:lnTo>
                  <a:pt x="189573" y="931627"/>
                </a:lnTo>
                <a:lnTo>
                  <a:pt x="191895" y="920051"/>
                </a:lnTo>
                <a:lnTo>
                  <a:pt x="191972" y="545680"/>
                </a:lnTo>
                <a:lnTo>
                  <a:pt x="331900" y="545680"/>
                </a:lnTo>
                <a:lnTo>
                  <a:pt x="331900" y="393204"/>
                </a:lnTo>
                <a:lnTo>
                  <a:pt x="398530" y="393204"/>
                </a:lnTo>
                <a:lnTo>
                  <a:pt x="398396" y="392836"/>
                </a:lnTo>
                <a:close/>
              </a:path>
              <a:path extrusionOk="0" h="951230" w="464184">
                <a:moveTo>
                  <a:pt x="398530" y="393204"/>
                </a:moveTo>
                <a:lnTo>
                  <a:pt x="331900" y="393204"/>
                </a:lnTo>
                <a:lnTo>
                  <a:pt x="402792" y="588137"/>
                </a:lnTo>
                <a:lnTo>
                  <a:pt x="407396" y="596603"/>
                </a:lnTo>
                <a:lnTo>
                  <a:pt x="414144" y="602996"/>
                </a:lnTo>
                <a:lnTo>
                  <a:pt x="422414" y="607035"/>
                </a:lnTo>
                <a:lnTo>
                  <a:pt x="431583" y="608444"/>
                </a:lnTo>
                <a:lnTo>
                  <a:pt x="434910" y="608444"/>
                </a:lnTo>
                <a:lnTo>
                  <a:pt x="463682" y="579131"/>
                </a:lnTo>
                <a:lnTo>
                  <a:pt x="461859" y="567093"/>
                </a:lnTo>
                <a:lnTo>
                  <a:pt x="398530" y="393204"/>
                </a:lnTo>
                <a:close/>
              </a:path>
              <a:path extrusionOk="0" h="951230" w="464184">
                <a:moveTo>
                  <a:pt x="301992" y="187553"/>
                </a:moveTo>
                <a:lnTo>
                  <a:pt x="161708" y="187553"/>
                </a:lnTo>
                <a:lnTo>
                  <a:pt x="152163" y="189071"/>
                </a:lnTo>
                <a:lnTo>
                  <a:pt x="1840" y="566724"/>
                </a:lnTo>
                <a:lnTo>
                  <a:pt x="0" y="578763"/>
                </a:lnTo>
                <a:lnTo>
                  <a:pt x="2899" y="590211"/>
                </a:lnTo>
                <a:lnTo>
                  <a:pt x="9882" y="599791"/>
                </a:lnTo>
                <a:lnTo>
                  <a:pt x="20293" y="606221"/>
                </a:lnTo>
                <a:lnTo>
                  <a:pt x="23621" y="607339"/>
                </a:lnTo>
                <a:lnTo>
                  <a:pt x="27316" y="608076"/>
                </a:lnTo>
                <a:lnTo>
                  <a:pt x="31012" y="608076"/>
                </a:lnTo>
                <a:lnTo>
                  <a:pt x="130694" y="392836"/>
                </a:lnTo>
                <a:lnTo>
                  <a:pt x="398396" y="392836"/>
                </a:lnTo>
                <a:lnTo>
                  <a:pt x="331164" y="208229"/>
                </a:lnTo>
                <a:lnTo>
                  <a:pt x="326813" y="200015"/>
                </a:lnTo>
                <a:lnTo>
                  <a:pt x="320178" y="193462"/>
                </a:lnTo>
                <a:lnTo>
                  <a:pt x="311743" y="189123"/>
                </a:lnTo>
                <a:lnTo>
                  <a:pt x="301992" y="187553"/>
                </a:lnTo>
                <a:close/>
              </a:path>
              <a:path extrusionOk="0" h="951230" w="464184">
                <a:moveTo>
                  <a:pt x="231850" y="0"/>
                </a:moveTo>
                <a:lnTo>
                  <a:pt x="198531" y="6739"/>
                </a:lnTo>
                <a:lnTo>
                  <a:pt x="171304" y="25109"/>
                </a:lnTo>
                <a:lnTo>
                  <a:pt x="152938" y="52340"/>
                </a:lnTo>
                <a:lnTo>
                  <a:pt x="146201" y="85661"/>
                </a:lnTo>
                <a:lnTo>
                  <a:pt x="150279" y="111834"/>
                </a:lnTo>
                <a:lnTo>
                  <a:pt x="161658" y="134718"/>
                </a:lnTo>
                <a:lnTo>
                  <a:pt x="179060" y="153102"/>
                </a:lnTo>
                <a:lnTo>
                  <a:pt x="201205" y="165773"/>
                </a:lnTo>
                <a:lnTo>
                  <a:pt x="201205" y="187553"/>
                </a:lnTo>
                <a:lnTo>
                  <a:pt x="262495" y="187553"/>
                </a:lnTo>
                <a:lnTo>
                  <a:pt x="262495" y="165773"/>
                </a:lnTo>
                <a:lnTo>
                  <a:pt x="284639" y="153102"/>
                </a:lnTo>
                <a:lnTo>
                  <a:pt x="302041" y="134718"/>
                </a:lnTo>
                <a:lnTo>
                  <a:pt x="313421" y="111834"/>
                </a:lnTo>
                <a:lnTo>
                  <a:pt x="317499" y="85661"/>
                </a:lnTo>
                <a:lnTo>
                  <a:pt x="310761" y="52340"/>
                </a:lnTo>
                <a:lnTo>
                  <a:pt x="292395" y="25109"/>
                </a:lnTo>
                <a:lnTo>
                  <a:pt x="265169" y="6739"/>
                </a:lnTo>
                <a:lnTo>
                  <a:pt x="231850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7704971" y="1049681"/>
            <a:ext cx="11232" cy="10795"/>
          </a:xfrm>
          <a:custGeom>
            <a:rect b="b" l="l" r="r" t="t"/>
            <a:pathLst>
              <a:path extrusionOk="0" h="15875" w="15875">
                <a:moveTo>
                  <a:pt x="12026" y="0"/>
                </a:moveTo>
                <a:lnTo>
                  <a:pt x="3467" y="0"/>
                </a:lnTo>
                <a:lnTo>
                  <a:pt x="0" y="3467"/>
                </a:lnTo>
                <a:lnTo>
                  <a:pt x="0" y="12039"/>
                </a:lnTo>
                <a:lnTo>
                  <a:pt x="3467" y="15506"/>
                </a:lnTo>
                <a:lnTo>
                  <a:pt x="12026" y="15506"/>
                </a:lnTo>
                <a:lnTo>
                  <a:pt x="15494" y="12039"/>
                </a:lnTo>
                <a:lnTo>
                  <a:pt x="15494" y="3467"/>
                </a:lnTo>
                <a:lnTo>
                  <a:pt x="12026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7738134" y="1049681"/>
            <a:ext cx="11232" cy="10795"/>
          </a:xfrm>
          <a:custGeom>
            <a:rect b="b" l="l" r="r" t="t"/>
            <a:pathLst>
              <a:path extrusionOk="0" h="15875" w="15875">
                <a:moveTo>
                  <a:pt x="12026" y="0"/>
                </a:moveTo>
                <a:lnTo>
                  <a:pt x="3467" y="0"/>
                </a:lnTo>
                <a:lnTo>
                  <a:pt x="0" y="3467"/>
                </a:lnTo>
                <a:lnTo>
                  <a:pt x="0" y="12039"/>
                </a:lnTo>
                <a:lnTo>
                  <a:pt x="3467" y="15506"/>
                </a:lnTo>
                <a:lnTo>
                  <a:pt x="12026" y="15506"/>
                </a:lnTo>
                <a:lnTo>
                  <a:pt x="15494" y="12039"/>
                </a:lnTo>
                <a:lnTo>
                  <a:pt x="15494" y="3467"/>
                </a:lnTo>
                <a:lnTo>
                  <a:pt x="12026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7934497" y="1001979"/>
            <a:ext cx="328410" cy="646404"/>
          </a:xfrm>
          <a:custGeom>
            <a:rect b="b" l="l" r="r" t="t"/>
            <a:pathLst>
              <a:path extrusionOk="0" h="950594" w="464184">
                <a:moveTo>
                  <a:pt x="331900" y="392823"/>
                </a:moveTo>
                <a:lnTo>
                  <a:pt x="130694" y="392823"/>
                </a:lnTo>
                <a:lnTo>
                  <a:pt x="130694" y="919670"/>
                </a:lnTo>
                <a:lnTo>
                  <a:pt x="133093" y="931620"/>
                </a:lnTo>
                <a:lnTo>
                  <a:pt x="139643" y="941354"/>
                </a:lnTo>
                <a:lnTo>
                  <a:pt x="149377" y="947904"/>
                </a:lnTo>
                <a:lnTo>
                  <a:pt x="161327" y="950302"/>
                </a:lnTo>
                <a:lnTo>
                  <a:pt x="173284" y="947904"/>
                </a:lnTo>
                <a:lnTo>
                  <a:pt x="183021" y="941354"/>
                </a:lnTo>
                <a:lnTo>
                  <a:pt x="189573" y="931620"/>
                </a:lnTo>
                <a:lnTo>
                  <a:pt x="191972" y="919670"/>
                </a:lnTo>
                <a:lnTo>
                  <a:pt x="191972" y="545299"/>
                </a:lnTo>
                <a:lnTo>
                  <a:pt x="331900" y="545299"/>
                </a:lnTo>
                <a:lnTo>
                  <a:pt x="331900" y="392823"/>
                </a:lnTo>
                <a:close/>
              </a:path>
              <a:path extrusionOk="0" h="950594" w="464184">
                <a:moveTo>
                  <a:pt x="331900" y="545299"/>
                </a:moveTo>
                <a:lnTo>
                  <a:pt x="270610" y="545299"/>
                </a:lnTo>
                <a:lnTo>
                  <a:pt x="270610" y="919670"/>
                </a:lnTo>
                <a:lnTo>
                  <a:pt x="273011" y="931620"/>
                </a:lnTo>
                <a:lnTo>
                  <a:pt x="279565" y="941354"/>
                </a:lnTo>
                <a:lnTo>
                  <a:pt x="289304" y="947904"/>
                </a:lnTo>
                <a:lnTo>
                  <a:pt x="301255" y="950302"/>
                </a:lnTo>
                <a:lnTo>
                  <a:pt x="313207" y="947904"/>
                </a:lnTo>
                <a:lnTo>
                  <a:pt x="322945" y="941354"/>
                </a:lnTo>
                <a:lnTo>
                  <a:pt x="329500" y="931620"/>
                </a:lnTo>
                <a:lnTo>
                  <a:pt x="331900" y="919670"/>
                </a:lnTo>
                <a:lnTo>
                  <a:pt x="331900" y="545299"/>
                </a:lnTo>
                <a:close/>
              </a:path>
              <a:path extrusionOk="0" h="950594" w="464184">
                <a:moveTo>
                  <a:pt x="301992" y="187540"/>
                </a:moveTo>
                <a:lnTo>
                  <a:pt x="161708" y="187540"/>
                </a:lnTo>
                <a:lnTo>
                  <a:pt x="152163" y="189058"/>
                </a:lnTo>
                <a:lnTo>
                  <a:pt x="1840" y="566712"/>
                </a:lnTo>
                <a:lnTo>
                  <a:pt x="0" y="578750"/>
                </a:lnTo>
                <a:lnTo>
                  <a:pt x="2899" y="590200"/>
                </a:lnTo>
                <a:lnTo>
                  <a:pt x="9882" y="599784"/>
                </a:lnTo>
                <a:lnTo>
                  <a:pt x="20293" y="606221"/>
                </a:lnTo>
                <a:lnTo>
                  <a:pt x="23621" y="607326"/>
                </a:lnTo>
                <a:lnTo>
                  <a:pt x="27316" y="608063"/>
                </a:lnTo>
                <a:lnTo>
                  <a:pt x="30999" y="608063"/>
                </a:lnTo>
                <a:lnTo>
                  <a:pt x="130694" y="392823"/>
                </a:lnTo>
                <a:lnTo>
                  <a:pt x="398465" y="392823"/>
                </a:lnTo>
                <a:lnTo>
                  <a:pt x="331164" y="208216"/>
                </a:lnTo>
                <a:lnTo>
                  <a:pt x="326813" y="200003"/>
                </a:lnTo>
                <a:lnTo>
                  <a:pt x="320178" y="193449"/>
                </a:lnTo>
                <a:lnTo>
                  <a:pt x="311743" y="189110"/>
                </a:lnTo>
                <a:lnTo>
                  <a:pt x="301992" y="187540"/>
                </a:lnTo>
                <a:close/>
              </a:path>
              <a:path extrusionOk="0" h="950594" w="464184">
                <a:moveTo>
                  <a:pt x="398465" y="392823"/>
                </a:moveTo>
                <a:lnTo>
                  <a:pt x="331900" y="392823"/>
                </a:lnTo>
                <a:lnTo>
                  <a:pt x="402792" y="587755"/>
                </a:lnTo>
                <a:lnTo>
                  <a:pt x="407396" y="596222"/>
                </a:lnTo>
                <a:lnTo>
                  <a:pt x="414144" y="602614"/>
                </a:lnTo>
                <a:lnTo>
                  <a:pt x="422414" y="606654"/>
                </a:lnTo>
                <a:lnTo>
                  <a:pt x="431583" y="608063"/>
                </a:lnTo>
                <a:lnTo>
                  <a:pt x="434910" y="608063"/>
                </a:lnTo>
                <a:lnTo>
                  <a:pt x="463734" y="578750"/>
                </a:lnTo>
                <a:lnTo>
                  <a:pt x="461859" y="566712"/>
                </a:lnTo>
                <a:lnTo>
                  <a:pt x="398465" y="392823"/>
                </a:lnTo>
                <a:close/>
              </a:path>
              <a:path extrusionOk="0" h="950594" w="464184">
                <a:moveTo>
                  <a:pt x="231850" y="0"/>
                </a:moveTo>
                <a:lnTo>
                  <a:pt x="198531" y="6737"/>
                </a:lnTo>
                <a:lnTo>
                  <a:pt x="171304" y="25103"/>
                </a:lnTo>
                <a:lnTo>
                  <a:pt x="152938" y="52329"/>
                </a:lnTo>
                <a:lnTo>
                  <a:pt x="146201" y="85648"/>
                </a:lnTo>
                <a:lnTo>
                  <a:pt x="150279" y="111821"/>
                </a:lnTo>
                <a:lnTo>
                  <a:pt x="161658" y="134705"/>
                </a:lnTo>
                <a:lnTo>
                  <a:pt x="179060" y="153089"/>
                </a:lnTo>
                <a:lnTo>
                  <a:pt x="201205" y="165760"/>
                </a:lnTo>
                <a:lnTo>
                  <a:pt x="201205" y="187540"/>
                </a:lnTo>
                <a:lnTo>
                  <a:pt x="262495" y="187540"/>
                </a:lnTo>
                <a:lnTo>
                  <a:pt x="262495" y="165760"/>
                </a:lnTo>
                <a:lnTo>
                  <a:pt x="284639" y="153089"/>
                </a:lnTo>
                <a:lnTo>
                  <a:pt x="302041" y="134705"/>
                </a:lnTo>
                <a:lnTo>
                  <a:pt x="313421" y="111821"/>
                </a:lnTo>
                <a:lnTo>
                  <a:pt x="317499" y="85648"/>
                </a:lnTo>
                <a:lnTo>
                  <a:pt x="310761" y="52329"/>
                </a:lnTo>
                <a:lnTo>
                  <a:pt x="292395" y="25103"/>
                </a:lnTo>
                <a:lnTo>
                  <a:pt x="265169" y="6737"/>
                </a:lnTo>
                <a:lnTo>
                  <a:pt x="231850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8076801" y="1049681"/>
            <a:ext cx="11232" cy="10795"/>
          </a:xfrm>
          <a:custGeom>
            <a:rect b="b" l="l" r="r" t="t"/>
            <a:pathLst>
              <a:path extrusionOk="0" h="15875" w="15875">
                <a:moveTo>
                  <a:pt x="12039" y="0"/>
                </a:moveTo>
                <a:lnTo>
                  <a:pt x="3479" y="0"/>
                </a:lnTo>
                <a:lnTo>
                  <a:pt x="0" y="3467"/>
                </a:lnTo>
                <a:lnTo>
                  <a:pt x="0" y="12039"/>
                </a:lnTo>
                <a:lnTo>
                  <a:pt x="3479" y="15506"/>
                </a:lnTo>
                <a:lnTo>
                  <a:pt x="12039" y="15506"/>
                </a:lnTo>
                <a:lnTo>
                  <a:pt x="15506" y="12039"/>
                </a:lnTo>
                <a:lnTo>
                  <a:pt x="15506" y="3467"/>
                </a:lnTo>
                <a:lnTo>
                  <a:pt x="12039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8109711" y="1049681"/>
            <a:ext cx="11232" cy="10795"/>
          </a:xfrm>
          <a:custGeom>
            <a:rect b="b" l="l" r="r" t="t"/>
            <a:pathLst>
              <a:path extrusionOk="0" h="15875" w="15875">
                <a:moveTo>
                  <a:pt x="12026" y="0"/>
                </a:moveTo>
                <a:lnTo>
                  <a:pt x="3467" y="0"/>
                </a:lnTo>
                <a:lnTo>
                  <a:pt x="0" y="3467"/>
                </a:lnTo>
                <a:lnTo>
                  <a:pt x="0" y="12039"/>
                </a:lnTo>
                <a:lnTo>
                  <a:pt x="3467" y="15506"/>
                </a:lnTo>
                <a:lnTo>
                  <a:pt x="12026" y="15506"/>
                </a:lnTo>
                <a:lnTo>
                  <a:pt x="15494" y="12039"/>
                </a:lnTo>
                <a:lnTo>
                  <a:pt x="15494" y="3467"/>
                </a:lnTo>
                <a:lnTo>
                  <a:pt x="12026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508682" y="3472660"/>
            <a:ext cx="313585" cy="452958"/>
          </a:xfrm>
          <a:custGeom>
            <a:rect b="b" l="l" r="r" t="t"/>
            <a:pathLst>
              <a:path extrusionOk="0" h="666114" w="443229">
                <a:moveTo>
                  <a:pt x="138912" y="0"/>
                </a:moveTo>
                <a:lnTo>
                  <a:pt x="0" y="64528"/>
                </a:lnTo>
                <a:lnTo>
                  <a:pt x="239966" y="578840"/>
                </a:lnTo>
                <a:lnTo>
                  <a:pt x="267468" y="619334"/>
                </a:lnTo>
                <a:lnTo>
                  <a:pt x="304875" y="648184"/>
                </a:lnTo>
                <a:lnTo>
                  <a:pt x="348848" y="664174"/>
                </a:lnTo>
                <a:lnTo>
                  <a:pt x="396046" y="666086"/>
                </a:lnTo>
                <a:lnTo>
                  <a:pt x="443128" y="652703"/>
                </a:lnTo>
                <a:lnTo>
                  <a:pt x="138912" y="0"/>
                </a:lnTo>
                <a:close/>
              </a:path>
            </a:pathLst>
          </a:custGeom>
          <a:solidFill>
            <a:srgbClr val="9682D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410999" y="3516545"/>
            <a:ext cx="277195" cy="487934"/>
          </a:xfrm>
          <a:custGeom>
            <a:rect b="b" l="l" r="r" t="t"/>
            <a:pathLst>
              <a:path extrusionOk="0" h="717550" w="391795">
                <a:moveTo>
                  <a:pt x="138112" y="0"/>
                </a:moveTo>
                <a:lnTo>
                  <a:pt x="0" y="64795"/>
                </a:lnTo>
                <a:lnTo>
                  <a:pt x="304215" y="717486"/>
                </a:lnTo>
                <a:lnTo>
                  <a:pt x="344709" y="689978"/>
                </a:lnTo>
                <a:lnTo>
                  <a:pt x="373560" y="652567"/>
                </a:lnTo>
                <a:lnTo>
                  <a:pt x="389549" y="608592"/>
                </a:lnTo>
                <a:lnTo>
                  <a:pt x="391461" y="561393"/>
                </a:lnTo>
                <a:lnTo>
                  <a:pt x="378079" y="514311"/>
                </a:lnTo>
                <a:lnTo>
                  <a:pt x="138112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360045" y="3516545"/>
            <a:ext cx="277195" cy="487934"/>
          </a:xfrm>
          <a:custGeom>
            <a:rect b="b" l="l" r="r" t="t"/>
            <a:pathLst>
              <a:path extrusionOk="0" h="717550" w="391795">
                <a:moveTo>
                  <a:pt x="253348" y="0"/>
                </a:moveTo>
                <a:lnTo>
                  <a:pt x="13382" y="514311"/>
                </a:lnTo>
                <a:lnTo>
                  <a:pt x="0" y="561393"/>
                </a:lnTo>
                <a:lnTo>
                  <a:pt x="1911" y="608592"/>
                </a:lnTo>
                <a:lnTo>
                  <a:pt x="17901" y="652567"/>
                </a:lnTo>
                <a:lnTo>
                  <a:pt x="46751" y="689978"/>
                </a:lnTo>
                <a:lnTo>
                  <a:pt x="87245" y="717486"/>
                </a:lnTo>
                <a:lnTo>
                  <a:pt x="391461" y="64795"/>
                </a:lnTo>
                <a:lnTo>
                  <a:pt x="253348" y="0"/>
                </a:lnTo>
                <a:close/>
              </a:path>
            </a:pathLst>
          </a:custGeom>
          <a:solidFill>
            <a:srgbClr val="9682D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3225820" y="3472660"/>
            <a:ext cx="313585" cy="452958"/>
          </a:xfrm>
          <a:custGeom>
            <a:rect b="b" l="l" r="r" t="t"/>
            <a:pathLst>
              <a:path extrusionOk="0" h="666114" w="443229">
                <a:moveTo>
                  <a:pt x="304215" y="0"/>
                </a:moveTo>
                <a:lnTo>
                  <a:pt x="0" y="652703"/>
                </a:lnTo>
                <a:lnTo>
                  <a:pt x="47081" y="666086"/>
                </a:lnTo>
                <a:lnTo>
                  <a:pt x="94279" y="664174"/>
                </a:lnTo>
                <a:lnTo>
                  <a:pt x="138252" y="648184"/>
                </a:lnTo>
                <a:lnTo>
                  <a:pt x="175660" y="619334"/>
                </a:lnTo>
                <a:lnTo>
                  <a:pt x="203161" y="578840"/>
                </a:lnTo>
                <a:lnTo>
                  <a:pt x="443128" y="64528"/>
                </a:lnTo>
                <a:lnTo>
                  <a:pt x="304215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3125780" y="2917390"/>
            <a:ext cx="797441" cy="747014"/>
          </a:xfrm>
          <a:custGeom>
            <a:rect b="b" l="l" r="r" t="t"/>
            <a:pathLst>
              <a:path extrusionOk="0" h="1098550" w="1127125">
                <a:moveTo>
                  <a:pt x="737558" y="1055486"/>
                </a:moveTo>
                <a:lnTo>
                  <a:pt x="560743" y="1055486"/>
                </a:lnTo>
                <a:lnTo>
                  <a:pt x="582975" y="1058784"/>
                </a:lnTo>
                <a:lnTo>
                  <a:pt x="603230" y="1068678"/>
                </a:lnTo>
                <a:lnTo>
                  <a:pt x="626167" y="1086281"/>
                </a:lnTo>
                <a:lnTo>
                  <a:pt x="655786" y="1098339"/>
                </a:lnTo>
                <a:lnTo>
                  <a:pt x="686155" y="1097777"/>
                </a:lnTo>
                <a:lnTo>
                  <a:pt x="713524" y="1085266"/>
                </a:lnTo>
                <a:lnTo>
                  <a:pt x="734142" y="1061477"/>
                </a:lnTo>
                <a:lnTo>
                  <a:pt x="737558" y="1055486"/>
                </a:lnTo>
                <a:close/>
              </a:path>
              <a:path extrusionOk="0" h="1098550" w="1127125">
                <a:moveTo>
                  <a:pt x="897754" y="997595"/>
                </a:moveTo>
                <a:lnTo>
                  <a:pt x="321770" y="997595"/>
                </a:lnTo>
                <a:lnTo>
                  <a:pt x="343180" y="1003961"/>
                </a:lnTo>
                <a:lnTo>
                  <a:pt x="361641" y="1016625"/>
                </a:lnTo>
                <a:lnTo>
                  <a:pt x="375278" y="1035087"/>
                </a:lnTo>
                <a:lnTo>
                  <a:pt x="389401" y="1059890"/>
                </a:lnTo>
                <a:lnTo>
                  <a:pt x="409209" y="1083671"/>
                </a:lnTo>
                <a:lnTo>
                  <a:pt x="436465" y="1096179"/>
                </a:lnTo>
                <a:lnTo>
                  <a:pt x="466719" y="1096739"/>
                </a:lnTo>
                <a:lnTo>
                  <a:pt x="495522" y="1084680"/>
                </a:lnTo>
                <a:lnTo>
                  <a:pt x="518445" y="1068678"/>
                </a:lnTo>
                <a:lnTo>
                  <a:pt x="538558" y="1058784"/>
                </a:lnTo>
                <a:lnTo>
                  <a:pt x="560743" y="1055486"/>
                </a:lnTo>
                <a:lnTo>
                  <a:pt x="737558" y="1055486"/>
                </a:lnTo>
                <a:lnTo>
                  <a:pt x="748277" y="1036687"/>
                </a:lnTo>
                <a:lnTo>
                  <a:pt x="762956" y="1018225"/>
                </a:lnTo>
                <a:lnTo>
                  <a:pt x="781907" y="1005561"/>
                </a:lnTo>
                <a:lnTo>
                  <a:pt x="803505" y="999195"/>
                </a:lnTo>
                <a:lnTo>
                  <a:pt x="894566" y="999195"/>
                </a:lnTo>
                <a:lnTo>
                  <a:pt x="897754" y="997595"/>
                </a:lnTo>
                <a:close/>
              </a:path>
              <a:path extrusionOk="0" h="1098550" w="1127125">
                <a:moveTo>
                  <a:pt x="894566" y="999195"/>
                </a:moveTo>
                <a:lnTo>
                  <a:pt x="803505" y="999195"/>
                </a:lnTo>
                <a:lnTo>
                  <a:pt x="826128" y="999628"/>
                </a:lnTo>
                <a:lnTo>
                  <a:pt x="854398" y="1004962"/>
                </a:lnTo>
                <a:lnTo>
                  <a:pt x="886347" y="1003321"/>
                </a:lnTo>
                <a:lnTo>
                  <a:pt x="894566" y="999195"/>
                </a:lnTo>
                <a:close/>
              </a:path>
              <a:path extrusionOk="0" h="1098550" w="1127125">
                <a:moveTo>
                  <a:pt x="272891" y="93382"/>
                </a:moveTo>
                <a:lnTo>
                  <a:pt x="213667" y="108709"/>
                </a:lnTo>
                <a:lnTo>
                  <a:pt x="186239" y="162432"/>
                </a:lnTo>
                <a:lnTo>
                  <a:pt x="184372" y="190702"/>
                </a:lnTo>
                <a:lnTo>
                  <a:pt x="179531" y="213345"/>
                </a:lnTo>
                <a:lnTo>
                  <a:pt x="168443" y="232890"/>
                </a:lnTo>
                <a:lnTo>
                  <a:pt x="152053" y="248136"/>
                </a:lnTo>
                <a:lnTo>
                  <a:pt x="131311" y="257885"/>
                </a:lnTo>
                <a:lnTo>
                  <a:pt x="103054" y="265086"/>
                </a:lnTo>
                <a:lnTo>
                  <a:pt x="75237" y="280134"/>
                </a:lnTo>
                <a:lnTo>
                  <a:pt x="56692" y="304078"/>
                </a:lnTo>
                <a:lnTo>
                  <a:pt x="49397" y="333323"/>
                </a:lnTo>
                <a:lnTo>
                  <a:pt x="55327" y="364273"/>
                </a:lnTo>
                <a:lnTo>
                  <a:pt x="65995" y="390930"/>
                </a:lnTo>
                <a:lnTo>
                  <a:pt x="71354" y="412849"/>
                </a:lnTo>
                <a:lnTo>
                  <a:pt x="69462" y="435118"/>
                </a:lnTo>
                <a:lnTo>
                  <a:pt x="60969" y="456090"/>
                </a:lnTo>
                <a:lnTo>
                  <a:pt x="46526" y="474115"/>
                </a:lnTo>
                <a:lnTo>
                  <a:pt x="25203" y="493584"/>
                </a:lnTo>
                <a:lnTo>
                  <a:pt x="6300" y="518390"/>
                </a:lnTo>
                <a:lnTo>
                  <a:pt x="0" y="547672"/>
                </a:lnTo>
                <a:lnTo>
                  <a:pt x="6300" y="577304"/>
                </a:lnTo>
                <a:lnTo>
                  <a:pt x="25203" y="603160"/>
                </a:lnTo>
                <a:lnTo>
                  <a:pt x="46526" y="622629"/>
                </a:lnTo>
                <a:lnTo>
                  <a:pt x="61757" y="640647"/>
                </a:lnTo>
                <a:lnTo>
                  <a:pt x="70162" y="661616"/>
                </a:lnTo>
                <a:lnTo>
                  <a:pt x="71617" y="683888"/>
                </a:lnTo>
                <a:lnTo>
                  <a:pt x="65995" y="705814"/>
                </a:lnTo>
                <a:lnTo>
                  <a:pt x="55327" y="732471"/>
                </a:lnTo>
                <a:lnTo>
                  <a:pt x="50072" y="763453"/>
                </a:lnTo>
                <a:lnTo>
                  <a:pt x="57292" y="792761"/>
                </a:lnTo>
                <a:lnTo>
                  <a:pt x="75462" y="816721"/>
                </a:lnTo>
                <a:lnTo>
                  <a:pt x="103054" y="831658"/>
                </a:lnTo>
                <a:lnTo>
                  <a:pt x="131311" y="838859"/>
                </a:lnTo>
                <a:lnTo>
                  <a:pt x="152053" y="848603"/>
                </a:lnTo>
                <a:lnTo>
                  <a:pt x="168443" y="863850"/>
                </a:lnTo>
                <a:lnTo>
                  <a:pt x="179531" y="883397"/>
                </a:lnTo>
                <a:lnTo>
                  <a:pt x="184372" y="906042"/>
                </a:lnTo>
                <a:lnTo>
                  <a:pt x="186239" y="934300"/>
                </a:lnTo>
                <a:lnTo>
                  <a:pt x="193937" y="964775"/>
                </a:lnTo>
                <a:lnTo>
                  <a:pt x="212634" y="988129"/>
                </a:lnTo>
                <a:lnTo>
                  <a:pt x="239329" y="1001833"/>
                </a:lnTo>
                <a:lnTo>
                  <a:pt x="271024" y="1003362"/>
                </a:lnTo>
                <a:lnTo>
                  <a:pt x="299281" y="998028"/>
                </a:lnTo>
                <a:lnTo>
                  <a:pt x="321770" y="997595"/>
                </a:lnTo>
                <a:lnTo>
                  <a:pt x="897754" y="997595"/>
                </a:lnTo>
                <a:lnTo>
                  <a:pt x="913622" y="989629"/>
                </a:lnTo>
                <a:lnTo>
                  <a:pt x="932947" y="966338"/>
                </a:lnTo>
                <a:lnTo>
                  <a:pt x="941050" y="935900"/>
                </a:lnTo>
                <a:lnTo>
                  <a:pt x="942917" y="907642"/>
                </a:lnTo>
                <a:lnTo>
                  <a:pt x="947757" y="884997"/>
                </a:lnTo>
                <a:lnTo>
                  <a:pt x="958845" y="865450"/>
                </a:lnTo>
                <a:lnTo>
                  <a:pt x="975230" y="850203"/>
                </a:lnTo>
                <a:lnTo>
                  <a:pt x="995965" y="840459"/>
                </a:lnTo>
                <a:lnTo>
                  <a:pt x="1024235" y="833258"/>
                </a:lnTo>
                <a:lnTo>
                  <a:pt x="1052051" y="818209"/>
                </a:lnTo>
                <a:lnTo>
                  <a:pt x="1070592" y="794261"/>
                </a:lnTo>
                <a:lnTo>
                  <a:pt x="1077887" y="765016"/>
                </a:lnTo>
                <a:lnTo>
                  <a:pt x="1071962" y="734071"/>
                </a:lnTo>
                <a:lnTo>
                  <a:pt x="1061294" y="707414"/>
                </a:lnTo>
                <a:lnTo>
                  <a:pt x="1055935" y="685489"/>
                </a:lnTo>
                <a:lnTo>
                  <a:pt x="1057825" y="663217"/>
                </a:lnTo>
                <a:lnTo>
                  <a:pt x="1066314" y="642247"/>
                </a:lnTo>
                <a:lnTo>
                  <a:pt x="1080750" y="624229"/>
                </a:lnTo>
                <a:lnTo>
                  <a:pt x="1102086" y="604760"/>
                </a:lnTo>
                <a:lnTo>
                  <a:pt x="1120194" y="579891"/>
                </a:lnTo>
                <a:lnTo>
                  <a:pt x="1126580" y="550372"/>
                </a:lnTo>
                <a:lnTo>
                  <a:pt x="1120719" y="520253"/>
                </a:lnTo>
                <a:lnTo>
                  <a:pt x="1102086" y="493584"/>
                </a:lnTo>
                <a:lnTo>
                  <a:pt x="1080750" y="474115"/>
                </a:lnTo>
                <a:lnTo>
                  <a:pt x="1065527" y="456090"/>
                </a:lnTo>
                <a:lnTo>
                  <a:pt x="1057125" y="435118"/>
                </a:lnTo>
                <a:lnTo>
                  <a:pt x="1055672" y="412849"/>
                </a:lnTo>
                <a:lnTo>
                  <a:pt x="1061294" y="390930"/>
                </a:lnTo>
                <a:lnTo>
                  <a:pt x="1071962" y="364273"/>
                </a:lnTo>
                <a:lnTo>
                  <a:pt x="1077212" y="333285"/>
                </a:lnTo>
                <a:lnTo>
                  <a:pt x="1069992" y="303978"/>
                </a:lnTo>
                <a:lnTo>
                  <a:pt x="1051826" y="280021"/>
                </a:lnTo>
                <a:lnTo>
                  <a:pt x="1024235" y="265086"/>
                </a:lnTo>
                <a:lnTo>
                  <a:pt x="995965" y="257885"/>
                </a:lnTo>
                <a:lnTo>
                  <a:pt x="975230" y="248136"/>
                </a:lnTo>
                <a:lnTo>
                  <a:pt x="958845" y="232890"/>
                </a:lnTo>
                <a:lnTo>
                  <a:pt x="947757" y="213345"/>
                </a:lnTo>
                <a:lnTo>
                  <a:pt x="942917" y="190702"/>
                </a:lnTo>
                <a:lnTo>
                  <a:pt x="941050" y="162432"/>
                </a:lnTo>
                <a:lnTo>
                  <a:pt x="933352" y="131958"/>
                </a:lnTo>
                <a:lnTo>
                  <a:pt x="914655" y="108609"/>
                </a:lnTo>
                <a:lnTo>
                  <a:pt x="896222" y="99149"/>
                </a:lnTo>
                <a:lnTo>
                  <a:pt x="323778" y="99149"/>
                </a:lnTo>
                <a:lnTo>
                  <a:pt x="301148" y="98716"/>
                </a:lnTo>
                <a:lnTo>
                  <a:pt x="272891" y="93382"/>
                </a:lnTo>
                <a:close/>
              </a:path>
              <a:path extrusionOk="0" h="1098550" w="1127125">
                <a:moveTo>
                  <a:pt x="471503" y="0"/>
                </a:moveTo>
                <a:lnTo>
                  <a:pt x="441132" y="561"/>
                </a:lnTo>
                <a:lnTo>
                  <a:pt x="413760" y="13071"/>
                </a:lnTo>
                <a:lnTo>
                  <a:pt x="393134" y="36854"/>
                </a:lnTo>
                <a:lnTo>
                  <a:pt x="379012" y="61645"/>
                </a:lnTo>
                <a:lnTo>
                  <a:pt x="364333" y="80113"/>
                </a:lnTo>
                <a:lnTo>
                  <a:pt x="345381" y="92782"/>
                </a:lnTo>
                <a:lnTo>
                  <a:pt x="323778" y="99149"/>
                </a:lnTo>
                <a:lnTo>
                  <a:pt x="805514" y="99149"/>
                </a:lnTo>
                <a:lnTo>
                  <a:pt x="784107" y="92782"/>
                </a:lnTo>
                <a:lnTo>
                  <a:pt x="765648" y="80113"/>
                </a:lnTo>
                <a:lnTo>
                  <a:pt x="752011" y="61645"/>
                </a:lnTo>
                <a:lnTo>
                  <a:pt x="741297" y="42855"/>
                </a:lnTo>
                <a:lnTo>
                  <a:pt x="566543" y="42855"/>
                </a:lnTo>
                <a:lnTo>
                  <a:pt x="544309" y="39554"/>
                </a:lnTo>
                <a:lnTo>
                  <a:pt x="524046" y="29653"/>
                </a:lnTo>
                <a:lnTo>
                  <a:pt x="501122" y="12064"/>
                </a:lnTo>
                <a:lnTo>
                  <a:pt x="471503" y="0"/>
                </a:lnTo>
                <a:close/>
              </a:path>
              <a:path extrusionOk="0" h="1098550" w="1127125">
                <a:moveTo>
                  <a:pt x="856265" y="93382"/>
                </a:moveTo>
                <a:lnTo>
                  <a:pt x="827995" y="98716"/>
                </a:lnTo>
                <a:lnTo>
                  <a:pt x="805514" y="99149"/>
                </a:lnTo>
                <a:lnTo>
                  <a:pt x="896222" y="99149"/>
                </a:lnTo>
                <a:lnTo>
                  <a:pt x="887960" y="94909"/>
                </a:lnTo>
                <a:lnTo>
                  <a:pt x="856265" y="93382"/>
                </a:lnTo>
                <a:close/>
              </a:path>
              <a:path extrusionOk="0" h="1098550" w="1127125">
                <a:moveTo>
                  <a:pt x="660570" y="0"/>
                </a:moveTo>
                <a:lnTo>
                  <a:pt x="631767" y="12064"/>
                </a:lnTo>
                <a:lnTo>
                  <a:pt x="608831" y="29653"/>
                </a:lnTo>
                <a:lnTo>
                  <a:pt x="588725" y="39554"/>
                </a:lnTo>
                <a:lnTo>
                  <a:pt x="566543" y="42855"/>
                </a:lnTo>
                <a:lnTo>
                  <a:pt x="741297" y="42855"/>
                </a:lnTo>
                <a:lnTo>
                  <a:pt x="737876" y="36854"/>
                </a:lnTo>
                <a:lnTo>
                  <a:pt x="718075" y="13071"/>
                </a:lnTo>
                <a:lnTo>
                  <a:pt x="690822" y="561"/>
                </a:lnTo>
                <a:lnTo>
                  <a:pt x="660570" y="0"/>
                </a:lnTo>
                <a:close/>
              </a:path>
            </a:pathLst>
          </a:custGeom>
          <a:solidFill>
            <a:srgbClr val="33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3244867" y="3022421"/>
            <a:ext cx="558433" cy="536727"/>
          </a:xfrm>
          <a:custGeom>
            <a:rect b="b" l="l" r="r" t="t"/>
            <a:pathLst>
              <a:path extrusionOk="0" h="789304" w="789304">
                <a:moveTo>
                  <a:pt x="394601" y="0"/>
                </a:moveTo>
                <a:lnTo>
                  <a:pt x="345103" y="3074"/>
                </a:lnTo>
                <a:lnTo>
                  <a:pt x="297440" y="12051"/>
                </a:lnTo>
                <a:lnTo>
                  <a:pt x="251981" y="26561"/>
                </a:lnTo>
                <a:lnTo>
                  <a:pt x="209097" y="46233"/>
                </a:lnTo>
                <a:lnTo>
                  <a:pt x="169157" y="70699"/>
                </a:lnTo>
                <a:lnTo>
                  <a:pt x="132531" y="99588"/>
                </a:lnTo>
                <a:lnTo>
                  <a:pt x="99588" y="132531"/>
                </a:lnTo>
                <a:lnTo>
                  <a:pt x="70699" y="169157"/>
                </a:lnTo>
                <a:lnTo>
                  <a:pt x="46233" y="209097"/>
                </a:lnTo>
                <a:lnTo>
                  <a:pt x="26561" y="251981"/>
                </a:lnTo>
                <a:lnTo>
                  <a:pt x="12051" y="297440"/>
                </a:lnTo>
                <a:lnTo>
                  <a:pt x="3074" y="345103"/>
                </a:lnTo>
                <a:lnTo>
                  <a:pt x="0" y="394601"/>
                </a:lnTo>
                <a:lnTo>
                  <a:pt x="3074" y="444099"/>
                </a:lnTo>
                <a:lnTo>
                  <a:pt x="12051" y="491762"/>
                </a:lnTo>
                <a:lnTo>
                  <a:pt x="26561" y="537221"/>
                </a:lnTo>
                <a:lnTo>
                  <a:pt x="46233" y="580105"/>
                </a:lnTo>
                <a:lnTo>
                  <a:pt x="70699" y="620045"/>
                </a:lnTo>
                <a:lnTo>
                  <a:pt x="99588" y="656672"/>
                </a:lnTo>
                <a:lnTo>
                  <a:pt x="132531" y="689614"/>
                </a:lnTo>
                <a:lnTo>
                  <a:pt x="169157" y="718503"/>
                </a:lnTo>
                <a:lnTo>
                  <a:pt x="209097" y="742969"/>
                </a:lnTo>
                <a:lnTo>
                  <a:pt x="251981" y="762642"/>
                </a:lnTo>
                <a:lnTo>
                  <a:pt x="297440" y="777151"/>
                </a:lnTo>
                <a:lnTo>
                  <a:pt x="345103" y="786128"/>
                </a:lnTo>
                <a:lnTo>
                  <a:pt x="394601" y="789203"/>
                </a:lnTo>
                <a:lnTo>
                  <a:pt x="444099" y="786128"/>
                </a:lnTo>
                <a:lnTo>
                  <a:pt x="491762" y="777151"/>
                </a:lnTo>
                <a:lnTo>
                  <a:pt x="537221" y="762642"/>
                </a:lnTo>
                <a:lnTo>
                  <a:pt x="580105" y="742969"/>
                </a:lnTo>
                <a:lnTo>
                  <a:pt x="620045" y="718503"/>
                </a:lnTo>
                <a:lnTo>
                  <a:pt x="656672" y="689614"/>
                </a:lnTo>
                <a:lnTo>
                  <a:pt x="689614" y="656672"/>
                </a:lnTo>
                <a:lnTo>
                  <a:pt x="718503" y="620045"/>
                </a:lnTo>
                <a:lnTo>
                  <a:pt x="742969" y="580105"/>
                </a:lnTo>
                <a:lnTo>
                  <a:pt x="762642" y="537221"/>
                </a:lnTo>
                <a:lnTo>
                  <a:pt x="777151" y="491762"/>
                </a:lnTo>
                <a:lnTo>
                  <a:pt x="786128" y="444099"/>
                </a:lnTo>
                <a:lnTo>
                  <a:pt x="789203" y="394601"/>
                </a:lnTo>
                <a:lnTo>
                  <a:pt x="786128" y="345103"/>
                </a:lnTo>
                <a:lnTo>
                  <a:pt x="777151" y="297440"/>
                </a:lnTo>
                <a:lnTo>
                  <a:pt x="762642" y="251981"/>
                </a:lnTo>
                <a:lnTo>
                  <a:pt x="742969" y="209097"/>
                </a:lnTo>
                <a:lnTo>
                  <a:pt x="718503" y="169157"/>
                </a:lnTo>
                <a:lnTo>
                  <a:pt x="689614" y="132531"/>
                </a:lnTo>
                <a:lnTo>
                  <a:pt x="656672" y="99588"/>
                </a:lnTo>
                <a:lnTo>
                  <a:pt x="620045" y="70699"/>
                </a:lnTo>
                <a:lnTo>
                  <a:pt x="580105" y="46233"/>
                </a:lnTo>
                <a:lnTo>
                  <a:pt x="537221" y="26561"/>
                </a:lnTo>
                <a:lnTo>
                  <a:pt x="491762" y="12051"/>
                </a:lnTo>
                <a:lnTo>
                  <a:pt x="444099" y="3074"/>
                </a:lnTo>
                <a:lnTo>
                  <a:pt x="394601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523956" y="3022421"/>
            <a:ext cx="279441" cy="536727"/>
          </a:xfrm>
          <a:custGeom>
            <a:rect b="b" l="l" r="r" t="t"/>
            <a:pathLst>
              <a:path extrusionOk="0" h="789304" w="394970">
                <a:moveTo>
                  <a:pt x="0" y="0"/>
                </a:moveTo>
                <a:lnTo>
                  <a:pt x="0" y="788936"/>
                </a:lnTo>
                <a:lnTo>
                  <a:pt x="49477" y="785864"/>
                </a:lnTo>
                <a:lnTo>
                  <a:pt x="97127" y="776895"/>
                </a:lnTo>
                <a:lnTo>
                  <a:pt x="142578" y="762395"/>
                </a:lnTo>
                <a:lnTo>
                  <a:pt x="185459" y="742735"/>
                </a:lnTo>
                <a:lnTo>
                  <a:pt x="225399" y="718282"/>
                </a:lnTo>
                <a:lnTo>
                  <a:pt x="262029" y="689404"/>
                </a:lnTo>
                <a:lnTo>
                  <a:pt x="294978" y="656471"/>
                </a:lnTo>
                <a:lnTo>
                  <a:pt x="323874" y="619851"/>
                </a:lnTo>
                <a:lnTo>
                  <a:pt x="348347" y="579912"/>
                </a:lnTo>
                <a:lnTo>
                  <a:pt x="368027" y="537022"/>
                </a:lnTo>
                <a:lnTo>
                  <a:pt x="382544" y="491550"/>
                </a:lnTo>
                <a:lnTo>
                  <a:pt x="391525" y="443865"/>
                </a:lnTo>
                <a:lnTo>
                  <a:pt x="394601" y="394335"/>
                </a:lnTo>
                <a:lnTo>
                  <a:pt x="391525" y="344809"/>
                </a:lnTo>
                <a:lnTo>
                  <a:pt x="382544" y="297136"/>
                </a:lnTo>
                <a:lnTo>
                  <a:pt x="368027" y="251683"/>
                </a:lnTo>
                <a:lnTo>
                  <a:pt x="348347" y="208818"/>
                </a:lnTo>
                <a:lnTo>
                  <a:pt x="323874" y="168906"/>
                </a:lnTo>
                <a:lnTo>
                  <a:pt x="294978" y="132316"/>
                </a:lnTo>
                <a:lnTo>
                  <a:pt x="262029" y="99413"/>
                </a:lnTo>
                <a:lnTo>
                  <a:pt x="225399" y="70566"/>
                </a:lnTo>
                <a:lnTo>
                  <a:pt x="185459" y="46141"/>
                </a:lnTo>
                <a:lnTo>
                  <a:pt x="142578" y="26504"/>
                </a:lnTo>
                <a:lnTo>
                  <a:pt x="97127" y="12024"/>
                </a:lnTo>
                <a:lnTo>
                  <a:pt x="49477" y="3067"/>
                </a:lnTo>
                <a:lnTo>
                  <a:pt x="0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3364580" y="3155698"/>
            <a:ext cx="318976" cy="270307"/>
          </a:xfrm>
          <a:custGeom>
            <a:rect b="b" l="l" r="r" t="t"/>
            <a:pathLst>
              <a:path extrusionOk="0" h="397510" w="450850">
                <a:moveTo>
                  <a:pt x="136024" y="0"/>
                </a:moveTo>
                <a:lnTo>
                  <a:pt x="69452" y="20339"/>
                </a:lnTo>
                <a:lnTo>
                  <a:pt x="38897" y="48933"/>
                </a:lnTo>
                <a:lnTo>
                  <a:pt x="16504" y="87021"/>
                </a:lnTo>
                <a:lnTo>
                  <a:pt x="3221" y="132375"/>
                </a:lnTo>
                <a:lnTo>
                  <a:pt x="0" y="182785"/>
                </a:lnTo>
                <a:lnTo>
                  <a:pt x="7779" y="235965"/>
                </a:lnTo>
                <a:lnTo>
                  <a:pt x="27528" y="289288"/>
                </a:lnTo>
                <a:lnTo>
                  <a:pt x="56494" y="333859"/>
                </a:lnTo>
                <a:lnTo>
                  <a:pt x="92436" y="367900"/>
                </a:lnTo>
                <a:lnTo>
                  <a:pt x="133112" y="389629"/>
                </a:lnTo>
                <a:lnTo>
                  <a:pt x="176283" y="397268"/>
                </a:lnTo>
                <a:lnTo>
                  <a:pt x="183523" y="397064"/>
                </a:lnTo>
                <a:lnTo>
                  <a:pt x="190811" y="396435"/>
                </a:lnTo>
                <a:lnTo>
                  <a:pt x="198100" y="395355"/>
                </a:lnTo>
                <a:lnTo>
                  <a:pt x="209074" y="393001"/>
                </a:lnTo>
                <a:lnTo>
                  <a:pt x="212541" y="391667"/>
                </a:lnTo>
                <a:lnTo>
                  <a:pt x="216542" y="390334"/>
                </a:lnTo>
                <a:lnTo>
                  <a:pt x="217342" y="389801"/>
                </a:lnTo>
                <a:lnTo>
                  <a:pt x="218142" y="389534"/>
                </a:lnTo>
                <a:lnTo>
                  <a:pt x="220275" y="388734"/>
                </a:lnTo>
                <a:lnTo>
                  <a:pt x="222676" y="388200"/>
                </a:lnTo>
                <a:lnTo>
                  <a:pt x="320115" y="388200"/>
                </a:lnTo>
                <a:lnTo>
                  <a:pt x="358188" y="367900"/>
                </a:lnTo>
                <a:lnTo>
                  <a:pt x="394169" y="333859"/>
                </a:lnTo>
                <a:lnTo>
                  <a:pt x="423150" y="289288"/>
                </a:lnTo>
                <a:lnTo>
                  <a:pt x="442906" y="235965"/>
                </a:lnTo>
                <a:lnTo>
                  <a:pt x="450571" y="182766"/>
                </a:lnTo>
                <a:lnTo>
                  <a:pt x="447278" y="132435"/>
                </a:lnTo>
                <a:lnTo>
                  <a:pt x="433970" y="87121"/>
                </a:lnTo>
                <a:lnTo>
                  <a:pt x="411599" y="49052"/>
                </a:lnTo>
                <a:lnTo>
                  <a:pt x="383778" y="22936"/>
                </a:lnTo>
                <a:lnTo>
                  <a:pt x="225343" y="22936"/>
                </a:lnTo>
                <a:lnTo>
                  <a:pt x="217696" y="22402"/>
                </a:lnTo>
                <a:lnTo>
                  <a:pt x="210374" y="20869"/>
                </a:lnTo>
                <a:lnTo>
                  <a:pt x="203403" y="18435"/>
                </a:lnTo>
                <a:lnTo>
                  <a:pt x="196806" y="15201"/>
                </a:lnTo>
                <a:lnTo>
                  <a:pt x="182024" y="8663"/>
                </a:lnTo>
                <a:lnTo>
                  <a:pt x="166915" y="3900"/>
                </a:lnTo>
                <a:lnTo>
                  <a:pt x="151556" y="987"/>
                </a:lnTo>
                <a:lnTo>
                  <a:pt x="136024" y="0"/>
                </a:lnTo>
                <a:close/>
              </a:path>
              <a:path extrusionOk="0" h="397510" w="450850">
                <a:moveTo>
                  <a:pt x="320115" y="388200"/>
                </a:moveTo>
                <a:lnTo>
                  <a:pt x="227476" y="388200"/>
                </a:lnTo>
                <a:lnTo>
                  <a:pt x="229877" y="388734"/>
                </a:lnTo>
                <a:lnTo>
                  <a:pt x="232010" y="389534"/>
                </a:lnTo>
                <a:lnTo>
                  <a:pt x="233610" y="390067"/>
                </a:lnTo>
                <a:lnTo>
                  <a:pt x="234411" y="390601"/>
                </a:lnTo>
                <a:lnTo>
                  <a:pt x="237865" y="391934"/>
                </a:lnTo>
                <a:lnTo>
                  <a:pt x="274136" y="397268"/>
                </a:lnTo>
                <a:lnTo>
                  <a:pt x="317435" y="389629"/>
                </a:lnTo>
                <a:lnTo>
                  <a:pt x="320115" y="388200"/>
                </a:lnTo>
                <a:close/>
              </a:path>
              <a:path extrusionOk="0" h="397510" w="450850">
                <a:moveTo>
                  <a:pt x="314662" y="0"/>
                </a:moveTo>
                <a:lnTo>
                  <a:pt x="268654" y="8663"/>
                </a:lnTo>
                <a:lnTo>
                  <a:pt x="247271" y="18435"/>
                </a:lnTo>
                <a:lnTo>
                  <a:pt x="240300" y="20869"/>
                </a:lnTo>
                <a:lnTo>
                  <a:pt x="232982" y="22402"/>
                </a:lnTo>
                <a:lnTo>
                  <a:pt x="225343" y="22936"/>
                </a:lnTo>
                <a:lnTo>
                  <a:pt x="383778" y="22936"/>
                </a:lnTo>
                <a:lnTo>
                  <a:pt x="343453" y="3467"/>
                </a:lnTo>
                <a:lnTo>
                  <a:pt x="321855" y="204"/>
                </a:lnTo>
                <a:lnTo>
                  <a:pt x="314662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579700" y="3184277"/>
            <a:ext cx="75027" cy="94564"/>
          </a:xfrm>
          <a:custGeom>
            <a:rect b="b" l="l" r="r" t="t"/>
            <a:pathLst>
              <a:path extrusionOk="0" h="139064" w="106045">
                <a:moveTo>
                  <a:pt x="14210" y="0"/>
                </a:moveTo>
                <a:lnTo>
                  <a:pt x="8138" y="2204"/>
                </a:lnTo>
                <a:lnTo>
                  <a:pt x="3317" y="6559"/>
                </a:lnTo>
                <a:lnTo>
                  <a:pt x="370" y="12639"/>
                </a:lnTo>
                <a:lnTo>
                  <a:pt x="0" y="19333"/>
                </a:lnTo>
                <a:lnTo>
                  <a:pt x="2204" y="25400"/>
                </a:lnTo>
                <a:lnTo>
                  <a:pt x="6559" y="30218"/>
                </a:lnTo>
                <a:lnTo>
                  <a:pt x="12639" y="33162"/>
                </a:lnTo>
                <a:lnTo>
                  <a:pt x="27229" y="39158"/>
                </a:lnTo>
                <a:lnTo>
                  <a:pt x="40398" y="49329"/>
                </a:lnTo>
                <a:lnTo>
                  <a:pt x="65010" y="90935"/>
                </a:lnTo>
                <a:lnTo>
                  <a:pt x="72887" y="132615"/>
                </a:lnTo>
                <a:lnTo>
                  <a:pt x="80355" y="139016"/>
                </a:lnTo>
                <a:lnTo>
                  <a:pt x="90756" y="139016"/>
                </a:lnTo>
                <a:lnTo>
                  <a:pt x="97215" y="137074"/>
                </a:lnTo>
                <a:lnTo>
                  <a:pt x="102224" y="132882"/>
                </a:lnTo>
                <a:lnTo>
                  <a:pt x="105233" y="127090"/>
                </a:lnTo>
                <a:lnTo>
                  <a:pt x="105691" y="120347"/>
                </a:lnTo>
                <a:lnTo>
                  <a:pt x="103795" y="106516"/>
                </a:lnTo>
                <a:lnTo>
                  <a:pt x="92356" y="67566"/>
                </a:lnTo>
                <a:lnTo>
                  <a:pt x="62527" y="23567"/>
                </a:lnTo>
                <a:lnTo>
                  <a:pt x="20906" y="370"/>
                </a:lnTo>
                <a:lnTo>
                  <a:pt x="1421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3420617" y="3061770"/>
            <a:ext cx="103780" cy="99746"/>
          </a:xfrm>
          <a:custGeom>
            <a:rect b="b" l="l" r="r" t="t"/>
            <a:pathLst>
              <a:path extrusionOk="0" h="146685" w="146685">
                <a:moveTo>
                  <a:pt x="0" y="0"/>
                </a:moveTo>
                <a:lnTo>
                  <a:pt x="12733" y="53822"/>
                </a:lnTo>
                <a:lnTo>
                  <a:pt x="45059" y="101053"/>
                </a:lnTo>
                <a:lnTo>
                  <a:pt x="92286" y="133280"/>
                </a:lnTo>
                <a:lnTo>
                  <a:pt x="146113" y="146113"/>
                </a:lnTo>
                <a:lnTo>
                  <a:pt x="142259" y="118733"/>
                </a:lnTo>
                <a:lnTo>
                  <a:pt x="119753" y="67482"/>
                </a:lnTo>
                <a:lnTo>
                  <a:pt x="78624" y="26397"/>
                </a:lnTo>
                <a:lnTo>
                  <a:pt x="27373" y="3966"/>
                </a:lnTo>
                <a:lnTo>
                  <a:pt x="0" y="0"/>
                </a:lnTo>
                <a:close/>
              </a:path>
            </a:pathLst>
          </a:custGeom>
          <a:solidFill>
            <a:srgbClr val="1CB5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1288598" y="3677155"/>
            <a:ext cx="326613" cy="136017"/>
          </a:xfrm>
          <a:custGeom>
            <a:rect b="b" l="l" r="r" t="t"/>
            <a:pathLst>
              <a:path extrusionOk="0" h="200025" w="461644">
                <a:moveTo>
                  <a:pt x="366814" y="0"/>
                </a:moveTo>
                <a:lnTo>
                  <a:pt x="94043" y="0"/>
                </a:lnTo>
                <a:lnTo>
                  <a:pt x="3378" y="157175"/>
                </a:lnTo>
                <a:lnTo>
                  <a:pt x="0" y="163144"/>
                </a:lnTo>
                <a:lnTo>
                  <a:pt x="253" y="170688"/>
                </a:lnTo>
                <a:lnTo>
                  <a:pt x="35608" y="197950"/>
                </a:lnTo>
                <a:lnTo>
                  <a:pt x="48577" y="199517"/>
                </a:lnTo>
                <a:lnTo>
                  <a:pt x="58829" y="198567"/>
                </a:lnTo>
                <a:lnTo>
                  <a:pt x="68421" y="195816"/>
                </a:lnTo>
                <a:lnTo>
                  <a:pt x="77184" y="191410"/>
                </a:lnTo>
                <a:lnTo>
                  <a:pt x="84950" y="185496"/>
                </a:lnTo>
                <a:lnTo>
                  <a:pt x="448557" y="185496"/>
                </a:lnTo>
                <a:lnTo>
                  <a:pt x="456704" y="176403"/>
                </a:lnTo>
                <a:lnTo>
                  <a:pt x="460857" y="170942"/>
                </a:lnTo>
                <a:lnTo>
                  <a:pt x="461111" y="163410"/>
                </a:lnTo>
                <a:lnTo>
                  <a:pt x="457479" y="157175"/>
                </a:lnTo>
                <a:lnTo>
                  <a:pt x="366814" y="0"/>
                </a:lnTo>
                <a:close/>
              </a:path>
              <a:path extrusionOk="0" h="200025" w="461644">
                <a:moveTo>
                  <a:pt x="157683" y="185496"/>
                </a:moveTo>
                <a:lnTo>
                  <a:pt x="84950" y="185496"/>
                </a:lnTo>
                <a:lnTo>
                  <a:pt x="92715" y="191303"/>
                </a:lnTo>
                <a:lnTo>
                  <a:pt x="101479" y="195721"/>
                </a:lnTo>
                <a:lnTo>
                  <a:pt x="111071" y="198531"/>
                </a:lnTo>
                <a:lnTo>
                  <a:pt x="121323" y="199517"/>
                </a:lnTo>
                <a:lnTo>
                  <a:pt x="131569" y="198567"/>
                </a:lnTo>
                <a:lnTo>
                  <a:pt x="141160" y="195816"/>
                </a:lnTo>
                <a:lnTo>
                  <a:pt x="149923" y="191410"/>
                </a:lnTo>
                <a:lnTo>
                  <a:pt x="157683" y="185496"/>
                </a:lnTo>
                <a:close/>
              </a:path>
              <a:path extrusionOk="0" h="200025" w="461644">
                <a:moveTo>
                  <a:pt x="230428" y="185496"/>
                </a:moveTo>
                <a:lnTo>
                  <a:pt x="157683" y="185496"/>
                </a:lnTo>
                <a:lnTo>
                  <a:pt x="165450" y="191303"/>
                </a:lnTo>
                <a:lnTo>
                  <a:pt x="174217" y="195721"/>
                </a:lnTo>
                <a:lnTo>
                  <a:pt x="183809" y="198531"/>
                </a:lnTo>
                <a:lnTo>
                  <a:pt x="194055" y="199517"/>
                </a:lnTo>
                <a:lnTo>
                  <a:pt x="204307" y="198567"/>
                </a:lnTo>
                <a:lnTo>
                  <a:pt x="213899" y="195816"/>
                </a:lnTo>
                <a:lnTo>
                  <a:pt x="222663" y="191410"/>
                </a:lnTo>
                <a:lnTo>
                  <a:pt x="230428" y="185496"/>
                </a:lnTo>
                <a:close/>
              </a:path>
              <a:path extrusionOk="0" h="200025" w="461644">
                <a:moveTo>
                  <a:pt x="303161" y="185496"/>
                </a:moveTo>
                <a:lnTo>
                  <a:pt x="230428" y="185496"/>
                </a:lnTo>
                <a:lnTo>
                  <a:pt x="238194" y="191303"/>
                </a:lnTo>
                <a:lnTo>
                  <a:pt x="246957" y="195721"/>
                </a:lnTo>
                <a:lnTo>
                  <a:pt x="256549" y="198531"/>
                </a:lnTo>
                <a:lnTo>
                  <a:pt x="266801" y="199517"/>
                </a:lnTo>
                <a:lnTo>
                  <a:pt x="277047" y="198567"/>
                </a:lnTo>
                <a:lnTo>
                  <a:pt x="286638" y="195816"/>
                </a:lnTo>
                <a:lnTo>
                  <a:pt x="295401" y="191410"/>
                </a:lnTo>
                <a:lnTo>
                  <a:pt x="303161" y="185496"/>
                </a:lnTo>
                <a:close/>
              </a:path>
              <a:path extrusionOk="0" h="200025" w="461644">
                <a:moveTo>
                  <a:pt x="375907" y="185496"/>
                </a:moveTo>
                <a:lnTo>
                  <a:pt x="303161" y="185496"/>
                </a:lnTo>
                <a:lnTo>
                  <a:pt x="310929" y="191303"/>
                </a:lnTo>
                <a:lnTo>
                  <a:pt x="319695" y="195721"/>
                </a:lnTo>
                <a:lnTo>
                  <a:pt x="329288" y="198531"/>
                </a:lnTo>
                <a:lnTo>
                  <a:pt x="339534" y="199517"/>
                </a:lnTo>
                <a:lnTo>
                  <a:pt x="349786" y="198567"/>
                </a:lnTo>
                <a:lnTo>
                  <a:pt x="359378" y="195816"/>
                </a:lnTo>
                <a:lnTo>
                  <a:pt x="368141" y="191410"/>
                </a:lnTo>
                <a:lnTo>
                  <a:pt x="375907" y="185496"/>
                </a:lnTo>
                <a:close/>
              </a:path>
              <a:path extrusionOk="0" h="200025" w="461644">
                <a:moveTo>
                  <a:pt x="448557" y="185496"/>
                </a:moveTo>
                <a:lnTo>
                  <a:pt x="375907" y="185496"/>
                </a:lnTo>
                <a:lnTo>
                  <a:pt x="383672" y="191303"/>
                </a:lnTo>
                <a:lnTo>
                  <a:pt x="392436" y="195721"/>
                </a:lnTo>
                <a:lnTo>
                  <a:pt x="402028" y="198531"/>
                </a:lnTo>
                <a:lnTo>
                  <a:pt x="412280" y="199517"/>
                </a:lnTo>
                <a:lnTo>
                  <a:pt x="425248" y="197950"/>
                </a:lnTo>
                <a:lnTo>
                  <a:pt x="437316" y="193413"/>
                </a:lnTo>
                <a:lnTo>
                  <a:pt x="447972" y="186149"/>
                </a:lnTo>
                <a:lnTo>
                  <a:pt x="448557" y="185496"/>
                </a:lnTo>
                <a:close/>
              </a:path>
            </a:pathLst>
          </a:custGeom>
          <a:solidFill>
            <a:srgbClr val="28B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1258651" y="3784049"/>
            <a:ext cx="386366" cy="214605"/>
          </a:xfrm>
          <a:custGeom>
            <a:rect b="b" l="l" r="r" t="t"/>
            <a:pathLst>
              <a:path extrusionOk="0" h="315595" w="546100">
                <a:moveTo>
                  <a:pt x="42085" y="6276"/>
                </a:moveTo>
                <a:lnTo>
                  <a:pt x="0" y="78968"/>
                </a:lnTo>
                <a:lnTo>
                  <a:pt x="136385" y="315125"/>
                </a:lnTo>
                <a:lnTo>
                  <a:pt x="409155" y="315125"/>
                </a:lnTo>
                <a:lnTo>
                  <a:pt x="545541" y="78968"/>
                </a:lnTo>
                <a:lnTo>
                  <a:pt x="524335" y="42341"/>
                </a:lnTo>
                <a:lnTo>
                  <a:pt x="90919" y="42341"/>
                </a:lnTo>
                <a:lnTo>
                  <a:pt x="77950" y="40775"/>
                </a:lnTo>
                <a:lnTo>
                  <a:pt x="65882" y="36237"/>
                </a:lnTo>
                <a:lnTo>
                  <a:pt x="55227" y="28974"/>
                </a:lnTo>
                <a:lnTo>
                  <a:pt x="46494" y="19227"/>
                </a:lnTo>
                <a:lnTo>
                  <a:pt x="42341" y="13512"/>
                </a:lnTo>
                <a:lnTo>
                  <a:pt x="42085" y="6276"/>
                </a:lnTo>
                <a:close/>
              </a:path>
              <a:path extrusionOk="0" h="315595" w="546100">
                <a:moveTo>
                  <a:pt x="127292" y="28321"/>
                </a:moveTo>
                <a:lnTo>
                  <a:pt x="119526" y="34128"/>
                </a:lnTo>
                <a:lnTo>
                  <a:pt x="110763" y="38546"/>
                </a:lnTo>
                <a:lnTo>
                  <a:pt x="101170" y="41356"/>
                </a:lnTo>
                <a:lnTo>
                  <a:pt x="90919" y="42341"/>
                </a:lnTo>
                <a:lnTo>
                  <a:pt x="163664" y="42341"/>
                </a:lnTo>
                <a:lnTo>
                  <a:pt x="153413" y="41392"/>
                </a:lnTo>
                <a:lnTo>
                  <a:pt x="143821" y="38641"/>
                </a:lnTo>
                <a:lnTo>
                  <a:pt x="135057" y="34235"/>
                </a:lnTo>
                <a:lnTo>
                  <a:pt x="127292" y="28321"/>
                </a:lnTo>
                <a:close/>
              </a:path>
              <a:path extrusionOk="0" h="315595" w="546100">
                <a:moveTo>
                  <a:pt x="200024" y="28321"/>
                </a:moveTo>
                <a:lnTo>
                  <a:pt x="192264" y="34128"/>
                </a:lnTo>
                <a:lnTo>
                  <a:pt x="183502" y="38546"/>
                </a:lnTo>
                <a:lnTo>
                  <a:pt x="173911" y="41356"/>
                </a:lnTo>
                <a:lnTo>
                  <a:pt x="163664" y="42341"/>
                </a:lnTo>
                <a:lnTo>
                  <a:pt x="236397" y="42341"/>
                </a:lnTo>
                <a:lnTo>
                  <a:pt x="226151" y="41392"/>
                </a:lnTo>
                <a:lnTo>
                  <a:pt x="216558" y="38641"/>
                </a:lnTo>
                <a:lnTo>
                  <a:pt x="207792" y="34235"/>
                </a:lnTo>
                <a:lnTo>
                  <a:pt x="200024" y="28321"/>
                </a:lnTo>
                <a:close/>
              </a:path>
              <a:path extrusionOk="0" h="315595" w="546100">
                <a:moveTo>
                  <a:pt x="272770" y="28321"/>
                </a:moveTo>
                <a:lnTo>
                  <a:pt x="265004" y="34128"/>
                </a:lnTo>
                <a:lnTo>
                  <a:pt x="256241" y="38546"/>
                </a:lnTo>
                <a:lnTo>
                  <a:pt x="246649" y="41356"/>
                </a:lnTo>
                <a:lnTo>
                  <a:pt x="236397" y="42341"/>
                </a:lnTo>
                <a:lnTo>
                  <a:pt x="309143" y="42341"/>
                </a:lnTo>
                <a:lnTo>
                  <a:pt x="298891" y="41392"/>
                </a:lnTo>
                <a:lnTo>
                  <a:pt x="289299" y="38641"/>
                </a:lnTo>
                <a:lnTo>
                  <a:pt x="280536" y="34235"/>
                </a:lnTo>
                <a:lnTo>
                  <a:pt x="272770" y="28321"/>
                </a:lnTo>
                <a:close/>
              </a:path>
              <a:path extrusionOk="0" h="315595" w="546100">
                <a:moveTo>
                  <a:pt x="345503" y="28321"/>
                </a:moveTo>
                <a:lnTo>
                  <a:pt x="337743" y="34128"/>
                </a:lnTo>
                <a:lnTo>
                  <a:pt x="328980" y="38546"/>
                </a:lnTo>
                <a:lnTo>
                  <a:pt x="319389" y="41356"/>
                </a:lnTo>
                <a:lnTo>
                  <a:pt x="309143" y="42341"/>
                </a:lnTo>
                <a:lnTo>
                  <a:pt x="381876" y="42341"/>
                </a:lnTo>
                <a:lnTo>
                  <a:pt x="371629" y="41392"/>
                </a:lnTo>
                <a:lnTo>
                  <a:pt x="362037" y="38641"/>
                </a:lnTo>
                <a:lnTo>
                  <a:pt x="353270" y="34235"/>
                </a:lnTo>
                <a:lnTo>
                  <a:pt x="345503" y="28321"/>
                </a:lnTo>
                <a:close/>
              </a:path>
              <a:path extrusionOk="0" h="315595" w="546100">
                <a:moveTo>
                  <a:pt x="418249" y="28321"/>
                </a:moveTo>
                <a:lnTo>
                  <a:pt x="410483" y="34128"/>
                </a:lnTo>
                <a:lnTo>
                  <a:pt x="401720" y="38546"/>
                </a:lnTo>
                <a:lnTo>
                  <a:pt x="392127" y="41356"/>
                </a:lnTo>
                <a:lnTo>
                  <a:pt x="381876" y="42341"/>
                </a:lnTo>
                <a:lnTo>
                  <a:pt x="454621" y="42341"/>
                </a:lnTo>
                <a:lnTo>
                  <a:pt x="444370" y="41392"/>
                </a:lnTo>
                <a:lnTo>
                  <a:pt x="434778" y="38641"/>
                </a:lnTo>
                <a:lnTo>
                  <a:pt x="426014" y="34235"/>
                </a:lnTo>
                <a:lnTo>
                  <a:pt x="418249" y="28321"/>
                </a:lnTo>
                <a:close/>
              </a:path>
              <a:path extrusionOk="0" h="315595" w="546100">
                <a:moveTo>
                  <a:pt x="499821" y="0"/>
                </a:moveTo>
                <a:lnTo>
                  <a:pt x="503199" y="5969"/>
                </a:lnTo>
                <a:lnTo>
                  <a:pt x="502932" y="13512"/>
                </a:lnTo>
                <a:lnTo>
                  <a:pt x="499046" y="19227"/>
                </a:lnTo>
                <a:lnTo>
                  <a:pt x="490313" y="28974"/>
                </a:lnTo>
                <a:lnTo>
                  <a:pt x="479658" y="36237"/>
                </a:lnTo>
                <a:lnTo>
                  <a:pt x="467590" y="40775"/>
                </a:lnTo>
                <a:lnTo>
                  <a:pt x="454621" y="42341"/>
                </a:lnTo>
                <a:lnTo>
                  <a:pt x="524335" y="42341"/>
                </a:lnTo>
                <a:lnTo>
                  <a:pt x="499821" y="0"/>
                </a:lnTo>
                <a:close/>
              </a:path>
              <a:path extrusionOk="0" h="315595" w="546100">
                <a:moveTo>
                  <a:pt x="45719" y="0"/>
                </a:moveTo>
                <a:lnTo>
                  <a:pt x="42075" y="5969"/>
                </a:lnTo>
                <a:lnTo>
                  <a:pt x="42085" y="6276"/>
                </a:lnTo>
                <a:lnTo>
                  <a:pt x="45719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1464621" y="3875037"/>
            <a:ext cx="76824" cy="123495"/>
          </a:xfrm>
          <a:custGeom>
            <a:rect b="b" l="l" r="r" t="t"/>
            <a:pathLst>
              <a:path extrusionOk="0" h="181610" w="108585">
                <a:moveTo>
                  <a:pt x="0" y="0"/>
                </a:moveTo>
                <a:lnTo>
                  <a:pt x="108585" y="0"/>
                </a:lnTo>
                <a:lnTo>
                  <a:pt x="108585" y="181330"/>
                </a:lnTo>
                <a:lnTo>
                  <a:pt x="0" y="181330"/>
                </a:lnTo>
                <a:lnTo>
                  <a:pt x="0" y="0"/>
                </a:lnTo>
                <a:close/>
              </a:path>
            </a:pathLst>
          </a:custGeom>
          <a:solidFill>
            <a:srgbClr val="28B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1367971" y="3955667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28B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1367971" y="3937096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825">
            <a:solidFill>
              <a:srgbClr val="28B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1367971" y="3918526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28B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1367971" y="3899956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28B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1367971" y="3881386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28B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6"/>
          <p:cNvSpPr/>
          <p:nvPr/>
        </p:nvSpPr>
        <p:spPr>
          <a:xfrm>
            <a:off x="1393687" y="3936786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199" y="0"/>
                </a:lnTo>
              </a:path>
            </a:pathLst>
          </a:custGeom>
          <a:noFill/>
          <a:ln cap="flat" cmpd="sng" w="36625">
            <a:solidFill>
              <a:srgbClr val="28B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1419601" y="3936786"/>
            <a:ext cx="12579" cy="0"/>
          </a:xfrm>
          <a:custGeom>
            <a:rect b="b" l="l" r="r" t="t"/>
            <a:pathLst>
              <a:path extrusionOk="0" h="120000" w="17780">
                <a:moveTo>
                  <a:pt x="0" y="0"/>
                </a:moveTo>
                <a:lnTo>
                  <a:pt x="17665" y="0"/>
                </a:lnTo>
              </a:path>
            </a:pathLst>
          </a:custGeom>
          <a:noFill/>
          <a:ln cap="flat" cmpd="sng" w="36625">
            <a:solidFill>
              <a:srgbClr val="28B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1393697" y="389968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28B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1419421" y="389968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28B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/>
          <p:nvPr/>
        </p:nvSpPr>
        <p:spPr>
          <a:xfrm>
            <a:off x="1612897" y="3092351"/>
            <a:ext cx="380975" cy="312623"/>
          </a:xfrm>
          <a:custGeom>
            <a:rect b="b" l="l" r="r" t="t"/>
            <a:pathLst>
              <a:path extrusionOk="0" h="459739" w="538480">
                <a:moveTo>
                  <a:pt x="128854" y="0"/>
                </a:moveTo>
                <a:lnTo>
                  <a:pt x="0" y="223151"/>
                </a:lnTo>
                <a:lnTo>
                  <a:pt x="136385" y="459295"/>
                </a:lnTo>
                <a:lnTo>
                  <a:pt x="409155" y="459295"/>
                </a:lnTo>
                <a:lnTo>
                  <a:pt x="538010" y="236143"/>
                </a:lnTo>
                <a:lnTo>
                  <a:pt x="128854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6"/>
          <p:cNvSpPr/>
          <p:nvPr/>
        </p:nvSpPr>
        <p:spPr>
          <a:xfrm>
            <a:off x="1702927" y="3083334"/>
            <a:ext cx="295615" cy="173152"/>
          </a:xfrm>
          <a:custGeom>
            <a:rect b="b" l="l" r="r" t="t"/>
            <a:pathLst>
              <a:path extrusionOk="0" h="254635" w="417830">
                <a:moveTo>
                  <a:pt x="277964" y="0"/>
                </a:moveTo>
                <a:lnTo>
                  <a:pt x="11430" y="0"/>
                </a:lnTo>
                <a:lnTo>
                  <a:pt x="4152" y="5460"/>
                </a:lnTo>
                <a:lnTo>
                  <a:pt x="0" y="21043"/>
                </a:lnTo>
                <a:lnTo>
                  <a:pt x="3378" y="29362"/>
                </a:lnTo>
                <a:lnTo>
                  <a:pt x="10388" y="33515"/>
                </a:lnTo>
                <a:lnTo>
                  <a:pt x="388378" y="251739"/>
                </a:lnTo>
                <a:lnTo>
                  <a:pt x="391236" y="253301"/>
                </a:lnTo>
                <a:lnTo>
                  <a:pt x="394347" y="254076"/>
                </a:lnTo>
                <a:lnTo>
                  <a:pt x="402145" y="254076"/>
                </a:lnTo>
                <a:lnTo>
                  <a:pt x="406819" y="252260"/>
                </a:lnTo>
                <a:lnTo>
                  <a:pt x="410197" y="248881"/>
                </a:lnTo>
                <a:lnTo>
                  <a:pt x="416166" y="243420"/>
                </a:lnTo>
                <a:lnTo>
                  <a:pt x="417207" y="234327"/>
                </a:lnTo>
                <a:lnTo>
                  <a:pt x="413054" y="227317"/>
                </a:lnTo>
                <a:lnTo>
                  <a:pt x="287058" y="9093"/>
                </a:lnTo>
                <a:lnTo>
                  <a:pt x="283946" y="3644"/>
                </a:lnTo>
                <a:lnTo>
                  <a:pt x="277964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899807" y="3485457"/>
            <a:ext cx="382771" cy="315214"/>
          </a:xfrm>
          <a:custGeom>
            <a:rect b="b" l="l" r="r" t="t"/>
            <a:pathLst>
              <a:path extrusionOk="0" h="463550" w="541019">
                <a:moveTo>
                  <a:pt x="409422" y="0"/>
                </a:moveTo>
                <a:lnTo>
                  <a:pt x="0" y="235889"/>
                </a:lnTo>
                <a:lnTo>
                  <a:pt x="131445" y="463461"/>
                </a:lnTo>
                <a:lnTo>
                  <a:pt x="404228" y="463461"/>
                </a:lnTo>
                <a:lnTo>
                  <a:pt x="540613" y="227063"/>
                </a:lnTo>
                <a:lnTo>
                  <a:pt x="409422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897050" y="3479279"/>
            <a:ext cx="295615" cy="173152"/>
          </a:xfrm>
          <a:custGeom>
            <a:rect b="b" l="l" r="r" t="t"/>
            <a:pathLst>
              <a:path extrusionOk="0" h="254635" w="417830">
                <a:moveTo>
                  <a:pt x="406044" y="0"/>
                </a:moveTo>
                <a:lnTo>
                  <a:pt x="139242" y="0"/>
                </a:lnTo>
                <a:lnTo>
                  <a:pt x="133273" y="3378"/>
                </a:lnTo>
                <a:lnTo>
                  <a:pt x="130149" y="9093"/>
                </a:lnTo>
                <a:lnTo>
                  <a:pt x="4152" y="227304"/>
                </a:lnTo>
                <a:lnTo>
                  <a:pt x="0" y="234327"/>
                </a:lnTo>
                <a:lnTo>
                  <a:pt x="1295" y="243154"/>
                </a:lnTo>
                <a:lnTo>
                  <a:pt x="10388" y="252247"/>
                </a:lnTo>
                <a:lnTo>
                  <a:pt x="15074" y="254063"/>
                </a:lnTo>
                <a:lnTo>
                  <a:pt x="22860" y="254063"/>
                </a:lnTo>
                <a:lnTo>
                  <a:pt x="406819" y="33515"/>
                </a:lnTo>
                <a:lnTo>
                  <a:pt x="417220" y="21043"/>
                </a:lnTo>
                <a:lnTo>
                  <a:pt x="413054" y="5448"/>
                </a:lnTo>
                <a:lnTo>
                  <a:pt x="406044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926275" y="3083511"/>
            <a:ext cx="326613" cy="136017"/>
          </a:xfrm>
          <a:custGeom>
            <a:rect b="b" l="l" r="r" t="t"/>
            <a:pathLst>
              <a:path extrusionOk="0" h="200025" w="461644">
                <a:moveTo>
                  <a:pt x="366801" y="0"/>
                </a:moveTo>
                <a:lnTo>
                  <a:pt x="94043" y="0"/>
                </a:lnTo>
                <a:lnTo>
                  <a:pt x="3378" y="157175"/>
                </a:lnTo>
                <a:lnTo>
                  <a:pt x="0" y="163144"/>
                </a:lnTo>
                <a:lnTo>
                  <a:pt x="254" y="170688"/>
                </a:lnTo>
                <a:lnTo>
                  <a:pt x="35608" y="197950"/>
                </a:lnTo>
                <a:lnTo>
                  <a:pt x="48577" y="199517"/>
                </a:lnTo>
                <a:lnTo>
                  <a:pt x="58829" y="198567"/>
                </a:lnTo>
                <a:lnTo>
                  <a:pt x="68421" y="195816"/>
                </a:lnTo>
                <a:lnTo>
                  <a:pt x="77184" y="191410"/>
                </a:lnTo>
                <a:lnTo>
                  <a:pt x="84950" y="185496"/>
                </a:lnTo>
                <a:lnTo>
                  <a:pt x="448544" y="185496"/>
                </a:lnTo>
                <a:lnTo>
                  <a:pt x="456692" y="176403"/>
                </a:lnTo>
                <a:lnTo>
                  <a:pt x="460578" y="170688"/>
                </a:lnTo>
                <a:lnTo>
                  <a:pt x="461098" y="163144"/>
                </a:lnTo>
                <a:lnTo>
                  <a:pt x="457466" y="157175"/>
                </a:lnTo>
                <a:lnTo>
                  <a:pt x="366801" y="0"/>
                </a:lnTo>
                <a:close/>
              </a:path>
              <a:path extrusionOk="0" h="200025" w="461644">
                <a:moveTo>
                  <a:pt x="157683" y="185496"/>
                </a:moveTo>
                <a:lnTo>
                  <a:pt x="84950" y="185496"/>
                </a:lnTo>
                <a:lnTo>
                  <a:pt x="92715" y="191303"/>
                </a:lnTo>
                <a:lnTo>
                  <a:pt x="101477" y="195721"/>
                </a:lnTo>
                <a:lnTo>
                  <a:pt x="111066" y="198531"/>
                </a:lnTo>
                <a:lnTo>
                  <a:pt x="121310" y="199517"/>
                </a:lnTo>
                <a:lnTo>
                  <a:pt x="131562" y="198567"/>
                </a:lnTo>
                <a:lnTo>
                  <a:pt x="141154" y="195816"/>
                </a:lnTo>
                <a:lnTo>
                  <a:pt x="149917" y="191410"/>
                </a:lnTo>
                <a:lnTo>
                  <a:pt x="157683" y="185496"/>
                </a:lnTo>
                <a:close/>
              </a:path>
              <a:path extrusionOk="0" h="200025" w="461644">
                <a:moveTo>
                  <a:pt x="230416" y="185496"/>
                </a:moveTo>
                <a:lnTo>
                  <a:pt x="157683" y="185496"/>
                </a:lnTo>
                <a:lnTo>
                  <a:pt x="165448" y="191303"/>
                </a:lnTo>
                <a:lnTo>
                  <a:pt x="174212" y="195721"/>
                </a:lnTo>
                <a:lnTo>
                  <a:pt x="183804" y="198531"/>
                </a:lnTo>
                <a:lnTo>
                  <a:pt x="194056" y="199517"/>
                </a:lnTo>
                <a:lnTo>
                  <a:pt x="204302" y="198567"/>
                </a:lnTo>
                <a:lnTo>
                  <a:pt x="213893" y="195816"/>
                </a:lnTo>
                <a:lnTo>
                  <a:pt x="222656" y="191410"/>
                </a:lnTo>
                <a:lnTo>
                  <a:pt x="230416" y="185496"/>
                </a:lnTo>
                <a:close/>
              </a:path>
              <a:path extrusionOk="0" h="200025" w="461644">
                <a:moveTo>
                  <a:pt x="303161" y="185496"/>
                </a:moveTo>
                <a:lnTo>
                  <a:pt x="230416" y="185496"/>
                </a:lnTo>
                <a:lnTo>
                  <a:pt x="238183" y="191303"/>
                </a:lnTo>
                <a:lnTo>
                  <a:pt x="246949" y="195721"/>
                </a:lnTo>
                <a:lnTo>
                  <a:pt x="256542" y="198531"/>
                </a:lnTo>
                <a:lnTo>
                  <a:pt x="266788" y="199517"/>
                </a:lnTo>
                <a:lnTo>
                  <a:pt x="277040" y="198567"/>
                </a:lnTo>
                <a:lnTo>
                  <a:pt x="286632" y="195816"/>
                </a:lnTo>
                <a:lnTo>
                  <a:pt x="295396" y="191410"/>
                </a:lnTo>
                <a:lnTo>
                  <a:pt x="303161" y="185496"/>
                </a:lnTo>
                <a:close/>
              </a:path>
              <a:path extrusionOk="0" h="200025" w="461644">
                <a:moveTo>
                  <a:pt x="375894" y="185496"/>
                </a:moveTo>
                <a:lnTo>
                  <a:pt x="303161" y="185496"/>
                </a:lnTo>
                <a:lnTo>
                  <a:pt x="310927" y="191303"/>
                </a:lnTo>
                <a:lnTo>
                  <a:pt x="319689" y="195721"/>
                </a:lnTo>
                <a:lnTo>
                  <a:pt x="329277" y="198531"/>
                </a:lnTo>
                <a:lnTo>
                  <a:pt x="339521" y="199517"/>
                </a:lnTo>
                <a:lnTo>
                  <a:pt x="349773" y="198567"/>
                </a:lnTo>
                <a:lnTo>
                  <a:pt x="359365" y="195816"/>
                </a:lnTo>
                <a:lnTo>
                  <a:pt x="368128" y="191410"/>
                </a:lnTo>
                <a:lnTo>
                  <a:pt x="375894" y="185496"/>
                </a:lnTo>
                <a:close/>
              </a:path>
              <a:path extrusionOk="0" h="200025" w="461644">
                <a:moveTo>
                  <a:pt x="448544" y="185496"/>
                </a:moveTo>
                <a:lnTo>
                  <a:pt x="375894" y="185496"/>
                </a:lnTo>
                <a:lnTo>
                  <a:pt x="383660" y="191303"/>
                </a:lnTo>
                <a:lnTo>
                  <a:pt x="392423" y="195721"/>
                </a:lnTo>
                <a:lnTo>
                  <a:pt x="402015" y="198531"/>
                </a:lnTo>
                <a:lnTo>
                  <a:pt x="412267" y="199517"/>
                </a:lnTo>
                <a:lnTo>
                  <a:pt x="425236" y="197950"/>
                </a:lnTo>
                <a:lnTo>
                  <a:pt x="437303" y="193413"/>
                </a:lnTo>
                <a:lnTo>
                  <a:pt x="447959" y="186149"/>
                </a:lnTo>
                <a:lnTo>
                  <a:pt x="448544" y="185496"/>
                </a:lnTo>
                <a:close/>
              </a:path>
            </a:pathLst>
          </a:custGeom>
          <a:solidFill>
            <a:srgbClr val="9682D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896319" y="3190406"/>
            <a:ext cx="386366" cy="214605"/>
          </a:xfrm>
          <a:custGeom>
            <a:rect b="b" l="l" r="r" t="t"/>
            <a:pathLst>
              <a:path extrusionOk="0" h="315595" w="546100">
                <a:moveTo>
                  <a:pt x="42085" y="6276"/>
                </a:moveTo>
                <a:lnTo>
                  <a:pt x="0" y="78968"/>
                </a:lnTo>
                <a:lnTo>
                  <a:pt x="136385" y="315125"/>
                </a:lnTo>
                <a:lnTo>
                  <a:pt x="409155" y="315125"/>
                </a:lnTo>
                <a:lnTo>
                  <a:pt x="545541" y="78968"/>
                </a:lnTo>
                <a:lnTo>
                  <a:pt x="524335" y="42341"/>
                </a:lnTo>
                <a:lnTo>
                  <a:pt x="90919" y="42341"/>
                </a:lnTo>
                <a:lnTo>
                  <a:pt x="77950" y="40775"/>
                </a:lnTo>
                <a:lnTo>
                  <a:pt x="65882" y="36237"/>
                </a:lnTo>
                <a:lnTo>
                  <a:pt x="55227" y="28974"/>
                </a:lnTo>
                <a:lnTo>
                  <a:pt x="46494" y="19227"/>
                </a:lnTo>
                <a:lnTo>
                  <a:pt x="42341" y="13512"/>
                </a:lnTo>
                <a:lnTo>
                  <a:pt x="42085" y="6276"/>
                </a:lnTo>
                <a:close/>
              </a:path>
              <a:path extrusionOk="0" h="315595" w="546100">
                <a:moveTo>
                  <a:pt x="127292" y="28321"/>
                </a:moveTo>
                <a:lnTo>
                  <a:pt x="119526" y="34128"/>
                </a:lnTo>
                <a:lnTo>
                  <a:pt x="110763" y="38546"/>
                </a:lnTo>
                <a:lnTo>
                  <a:pt x="101170" y="41356"/>
                </a:lnTo>
                <a:lnTo>
                  <a:pt x="90919" y="42341"/>
                </a:lnTo>
                <a:lnTo>
                  <a:pt x="163664" y="42341"/>
                </a:lnTo>
                <a:lnTo>
                  <a:pt x="153413" y="41392"/>
                </a:lnTo>
                <a:lnTo>
                  <a:pt x="143821" y="38641"/>
                </a:lnTo>
                <a:lnTo>
                  <a:pt x="135057" y="34235"/>
                </a:lnTo>
                <a:lnTo>
                  <a:pt x="127292" y="28321"/>
                </a:lnTo>
                <a:close/>
              </a:path>
              <a:path extrusionOk="0" h="315595" w="546100">
                <a:moveTo>
                  <a:pt x="200024" y="28321"/>
                </a:moveTo>
                <a:lnTo>
                  <a:pt x="192264" y="34128"/>
                </a:lnTo>
                <a:lnTo>
                  <a:pt x="183502" y="38546"/>
                </a:lnTo>
                <a:lnTo>
                  <a:pt x="173911" y="41356"/>
                </a:lnTo>
                <a:lnTo>
                  <a:pt x="163664" y="42341"/>
                </a:lnTo>
                <a:lnTo>
                  <a:pt x="236397" y="42341"/>
                </a:lnTo>
                <a:lnTo>
                  <a:pt x="226151" y="41392"/>
                </a:lnTo>
                <a:lnTo>
                  <a:pt x="216558" y="38641"/>
                </a:lnTo>
                <a:lnTo>
                  <a:pt x="207792" y="34235"/>
                </a:lnTo>
                <a:lnTo>
                  <a:pt x="200024" y="28321"/>
                </a:lnTo>
                <a:close/>
              </a:path>
              <a:path extrusionOk="0" h="315595" w="546100">
                <a:moveTo>
                  <a:pt x="272770" y="28321"/>
                </a:moveTo>
                <a:lnTo>
                  <a:pt x="265004" y="34128"/>
                </a:lnTo>
                <a:lnTo>
                  <a:pt x="256241" y="38546"/>
                </a:lnTo>
                <a:lnTo>
                  <a:pt x="246649" y="41356"/>
                </a:lnTo>
                <a:lnTo>
                  <a:pt x="236397" y="42341"/>
                </a:lnTo>
                <a:lnTo>
                  <a:pt x="309143" y="42341"/>
                </a:lnTo>
                <a:lnTo>
                  <a:pt x="298891" y="41392"/>
                </a:lnTo>
                <a:lnTo>
                  <a:pt x="289299" y="38641"/>
                </a:lnTo>
                <a:lnTo>
                  <a:pt x="280536" y="34235"/>
                </a:lnTo>
                <a:lnTo>
                  <a:pt x="272770" y="28321"/>
                </a:lnTo>
                <a:close/>
              </a:path>
              <a:path extrusionOk="0" h="315595" w="546100">
                <a:moveTo>
                  <a:pt x="345503" y="28321"/>
                </a:moveTo>
                <a:lnTo>
                  <a:pt x="337743" y="34128"/>
                </a:lnTo>
                <a:lnTo>
                  <a:pt x="328980" y="38546"/>
                </a:lnTo>
                <a:lnTo>
                  <a:pt x="319389" y="41356"/>
                </a:lnTo>
                <a:lnTo>
                  <a:pt x="309143" y="42341"/>
                </a:lnTo>
                <a:lnTo>
                  <a:pt x="381876" y="42341"/>
                </a:lnTo>
                <a:lnTo>
                  <a:pt x="371629" y="41392"/>
                </a:lnTo>
                <a:lnTo>
                  <a:pt x="362037" y="38641"/>
                </a:lnTo>
                <a:lnTo>
                  <a:pt x="353270" y="34235"/>
                </a:lnTo>
                <a:lnTo>
                  <a:pt x="345503" y="28321"/>
                </a:lnTo>
                <a:close/>
              </a:path>
              <a:path extrusionOk="0" h="315595" w="546100">
                <a:moveTo>
                  <a:pt x="418249" y="28321"/>
                </a:moveTo>
                <a:lnTo>
                  <a:pt x="410483" y="34128"/>
                </a:lnTo>
                <a:lnTo>
                  <a:pt x="401720" y="38546"/>
                </a:lnTo>
                <a:lnTo>
                  <a:pt x="392127" y="41356"/>
                </a:lnTo>
                <a:lnTo>
                  <a:pt x="381876" y="42341"/>
                </a:lnTo>
                <a:lnTo>
                  <a:pt x="454621" y="42341"/>
                </a:lnTo>
                <a:lnTo>
                  <a:pt x="444370" y="41392"/>
                </a:lnTo>
                <a:lnTo>
                  <a:pt x="434778" y="38641"/>
                </a:lnTo>
                <a:lnTo>
                  <a:pt x="426014" y="34235"/>
                </a:lnTo>
                <a:lnTo>
                  <a:pt x="418249" y="28321"/>
                </a:lnTo>
                <a:close/>
              </a:path>
              <a:path extrusionOk="0" h="315595" w="546100">
                <a:moveTo>
                  <a:pt x="499821" y="0"/>
                </a:moveTo>
                <a:lnTo>
                  <a:pt x="503199" y="5969"/>
                </a:lnTo>
                <a:lnTo>
                  <a:pt x="502932" y="13512"/>
                </a:lnTo>
                <a:lnTo>
                  <a:pt x="499046" y="19227"/>
                </a:lnTo>
                <a:lnTo>
                  <a:pt x="490313" y="28974"/>
                </a:lnTo>
                <a:lnTo>
                  <a:pt x="479658" y="36237"/>
                </a:lnTo>
                <a:lnTo>
                  <a:pt x="467590" y="40775"/>
                </a:lnTo>
                <a:lnTo>
                  <a:pt x="454621" y="42341"/>
                </a:lnTo>
                <a:lnTo>
                  <a:pt x="524335" y="42341"/>
                </a:lnTo>
                <a:lnTo>
                  <a:pt x="499821" y="0"/>
                </a:lnTo>
                <a:close/>
              </a:path>
              <a:path extrusionOk="0" h="315595" w="546100">
                <a:moveTo>
                  <a:pt x="45719" y="0"/>
                </a:moveTo>
                <a:lnTo>
                  <a:pt x="42075" y="5969"/>
                </a:lnTo>
                <a:lnTo>
                  <a:pt x="42085" y="6276"/>
                </a:lnTo>
                <a:lnTo>
                  <a:pt x="45719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1102283" y="3281397"/>
            <a:ext cx="76824" cy="123495"/>
          </a:xfrm>
          <a:custGeom>
            <a:rect b="b" l="l" r="r" t="t"/>
            <a:pathLst>
              <a:path extrusionOk="0" h="181610" w="108585">
                <a:moveTo>
                  <a:pt x="0" y="0"/>
                </a:moveTo>
                <a:lnTo>
                  <a:pt x="108584" y="0"/>
                </a:lnTo>
                <a:lnTo>
                  <a:pt x="108584" y="181330"/>
                </a:lnTo>
                <a:lnTo>
                  <a:pt x="0" y="181330"/>
                </a:lnTo>
                <a:lnTo>
                  <a:pt x="0" y="0"/>
                </a:lnTo>
                <a:close/>
              </a:path>
            </a:pathLst>
          </a:custGeom>
          <a:solidFill>
            <a:srgbClr val="9682D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1005642" y="3361422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968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1005642" y="3342852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825">
            <a:solidFill>
              <a:srgbClr val="968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6"/>
          <p:cNvSpPr/>
          <p:nvPr/>
        </p:nvSpPr>
        <p:spPr>
          <a:xfrm>
            <a:off x="1005642" y="3324281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968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6"/>
          <p:cNvSpPr/>
          <p:nvPr/>
        </p:nvSpPr>
        <p:spPr>
          <a:xfrm>
            <a:off x="1005642" y="3305711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968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6"/>
          <p:cNvSpPr/>
          <p:nvPr/>
        </p:nvSpPr>
        <p:spPr>
          <a:xfrm>
            <a:off x="1005642" y="3287141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968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1031358" y="3343145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968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6"/>
          <p:cNvSpPr/>
          <p:nvPr/>
        </p:nvSpPr>
        <p:spPr>
          <a:xfrm>
            <a:off x="1057084" y="3343145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968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6"/>
          <p:cNvSpPr/>
          <p:nvPr/>
        </p:nvSpPr>
        <p:spPr>
          <a:xfrm>
            <a:off x="1031367" y="3306039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968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1057084" y="3306039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968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6"/>
          <p:cNvSpPr/>
          <p:nvPr/>
        </p:nvSpPr>
        <p:spPr>
          <a:xfrm>
            <a:off x="1102283" y="3677157"/>
            <a:ext cx="76824" cy="123495"/>
          </a:xfrm>
          <a:custGeom>
            <a:rect b="b" l="l" r="r" t="t"/>
            <a:pathLst>
              <a:path extrusionOk="0" h="181610" w="108585">
                <a:moveTo>
                  <a:pt x="0" y="0"/>
                </a:moveTo>
                <a:lnTo>
                  <a:pt x="108584" y="0"/>
                </a:lnTo>
                <a:lnTo>
                  <a:pt x="108584" y="181330"/>
                </a:lnTo>
                <a:lnTo>
                  <a:pt x="0" y="181330"/>
                </a:lnTo>
                <a:lnTo>
                  <a:pt x="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6"/>
          <p:cNvSpPr/>
          <p:nvPr/>
        </p:nvSpPr>
        <p:spPr>
          <a:xfrm>
            <a:off x="1005642" y="3757441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6"/>
          <p:cNvSpPr/>
          <p:nvPr/>
        </p:nvSpPr>
        <p:spPr>
          <a:xfrm>
            <a:off x="1005642" y="3738871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5550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6"/>
          <p:cNvSpPr/>
          <p:nvPr/>
        </p:nvSpPr>
        <p:spPr>
          <a:xfrm>
            <a:off x="1005642" y="3720733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6"/>
          <p:cNvSpPr/>
          <p:nvPr/>
        </p:nvSpPr>
        <p:spPr>
          <a:xfrm>
            <a:off x="1005642" y="3702162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6"/>
          <p:cNvSpPr/>
          <p:nvPr/>
        </p:nvSpPr>
        <p:spPr>
          <a:xfrm>
            <a:off x="1005642" y="3683592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6"/>
          <p:cNvSpPr/>
          <p:nvPr/>
        </p:nvSpPr>
        <p:spPr>
          <a:xfrm>
            <a:off x="1031358" y="3738906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6"/>
          <p:cNvSpPr/>
          <p:nvPr/>
        </p:nvSpPr>
        <p:spPr>
          <a:xfrm>
            <a:off x="1057084" y="3738906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6"/>
          <p:cNvSpPr/>
          <p:nvPr/>
        </p:nvSpPr>
        <p:spPr>
          <a:xfrm>
            <a:off x="1031367" y="3701808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6"/>
          <p:cNvSpPr/>
          <p:nvPr/>
        </p:nvSpPr>
        <p:spPr>
          <a:xfrm>
            <a:off x="1057084" y="3701808"/>
            <a:ext cx="13029" cy="0"/>
          </a:xfrm>
          <a:custGeom>
            <a:rect b="b" l="l" r="r" t="t"/>
            <a:pathLst>
              <a:path extrusionOk="0" h="120000" w="18415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6"/>
          <p:cNvSpPr/>
          <p:nvPr/>
        </p:nvSpPr>
        <p:spPr>
          <a:xfrm>
            <a:off x="1260856" y="2897824"/>
            <a:ext cx="386366" cy="321691"/>
          </a:xfrm>
          <a:custGeom>
            <a:rect b="b" l="l" r="r" t="t"/>
            <a:pathLst>
              <a:path extrusionOk="0" h="473075" w="546100">
                <a:moveTo>
                  <a:pt x="409155" y="0"/>
                </a:moveTo>
                <a:lnTo>
                  <a:pt x="136385" y="0"/>
                </a:lnTo>
                <a:lnTo>
                  <a:pt x="0" y="236410"/>
                </a:lnTo>
                <a:lnTo>
                  <a:pt x="136385" y="472554"/>
                </a:lnTo>
                <a:lnTo>
                  <a:pt x="409155" y="472554"/>
                </a:lnTo>
                <a:lnTo>
                  <a:pt x="545541" y="236410"/>
                </a:lnTo>
                <a:lnTo>
                  <a:pt x="409155" y="0"/>
                </a:lnTo>
                <a:close/>
              </a:path>
            </a:pathLst>
          </a:custGeom>
          <a:solidFill>
            <a:srgbClr val="28B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6"/>
          <p:cNvSpPr/>
          <p:nvPr/>
        </p:nvSpPr>
        <p:spPr>
          <a:xfrm>
            <a:off x="1367966" y="2916200"/>
            <a:ext cx="167575" cy="259944"/>
          </a:xfrm>
          <a:custGeom>
            <a:rect b="b" l="l" r="r" t="t"/>
            <a:pathLst>
              <a:path extrusionOk="0" h="382270" w="236855">
                <a:moveTo>
                  <a:pt x="159778" y="0"/>
                </a:moveTo>
                <a:lnTo>
                  <a:pt x="76898" y="0"/>
                </a:lnTo>
                <a:lnTo>
                  <a:pt x="72745" y="3898"/>
                </a:lnTo>
                <a:lnTo>
                  <a:pt x="72745" y="36372"/>
                </a:lnTo>
                <a:lnTo>
                  <a:pt x="4165" y="36372"/>
                </a:lnTo>
                <a:lnTo>
                  <a:pt x="0" y="40258"/>
                </a:lnTo>
                <a:lnTo>
                  <a:pt x="0" y="377723"/>
                </a:lnTo>
                <a:lnTo>
                  <a:pt x="3898" y="381876"/>
                </a:lnTo>
                <a:lnTo>
                  <a:pt x="232257" y="381876"/>
                </a:lnTo>
                <a:lnTo>
                  <a:pt x="236410" y="377990"/>
                </a:lnTo>
                <a:lnTo>
                  <a:pt x="236410" y="363956"/>
                </a:lnTo>
                <a:lnTo>
                  <a:pt x="17932" y="363956"/>
                </a:lnTo>
                <a:lnTo>
                  <a:pt x="17932" y="218211"/>
                </a:lnTo>
                <a:lnTo>
                  <a:pt x="236410" y="218211"/>
                </a:lnTo>
                <a:lnTo>
                  <a:pt x="236410" y="200291"/>
                </a:lnTo>
                <a:lnTo>
                  <a:pt x="18186" y="200291"/>
                </a:lnTo>
                <a:lnTo>
                  <a:pt x="18186" y="54559"/>
                </a:lnTo>
                <a:lnTo>
                  <a:pt x="236410" y="54559"/>
                </a:lnTo>
                <a:lnTo>
                  <a:pt x="236410" y="40779"/>
                </a:lnTo>
                <a:lnTo>
                  <a:pt x="232511" y="36626"/>
                </a:lnTo>
                <a:lnTo>
                  <a:pt x="90932" y="36626"/>
                </a:lnTo>
                <a:lnTo>
                  <a:pt x="90932" y="18186"/>
                </a:lnTo>
                <a:lnTo>
                  <a:pt x="163664" y="18186"/>
                </a:lnTo>
                <a:lnTo>
                  <a:pt x="163664" y="4152"/>
                </a:lnTo>
                <a:lnTo>
                  <a:pt x="159778" y="0"/>
                </a:lnTo>
                <a:close/>
              </a:path>
              <a:path extrusionOk="0" h="382270" w="236855">
                <a:moveTo>
                  <a:pt x="159778" y="327583"/>
                </a:moveTo>
                <a:lnTo>
                  <a:pt x="76898" y="327583"/>
                </a:lnTo>
                <a:lnTo>
                  <a:pt x="72745" y="331482"/>
                </a:lnTo>
                <a:lnTo>
                  <a:pt x="72745" y="363956"/>
                </a:lnTo>
                <a:lnTo>
                  <a:pt x="90678" y="363956"/>
                </a:lnTo>
                <a:lnTo>
                  <a:pt x="90678" y="345516"/>
                </a:lnTo>
                <a:lnTo>
                  <a:pt x="163664" y="345516"/>
                </a:lnTo>
                <a:lnTo>
                  <a:pt x="163664" y="331749"/>
                </a:lnTo>
                <a:lnTo>
                  <a:pt x="159778" y="327583"/>
                </a:lnTo>
                <a:close/>
              </a:path>
              <a:path extrusionOk="0" h="382270" w="236855">
                <a:moveTo>
                  <a:pt x="163664" y="345516"/>
                </a:moveTo>
                <a:lnTo>
                  <a:pt x="145491" y="345516"/>
                </a:lnTo>
                <a:lnTo>
                  <a:pt x="145491" y="363956"/>
                </a:lnTo>
                <a:lnTo>
                  <a:pt x="163664" y="363956"/>
                </a:lnTo>
                <a:lnTo>
                  <a:pt x="163664" y="345516"/>
                </a:lnTo>
                <a:close/>
              </a:path>
              <a:path extrusionOk="0" h="382270" w="236855">
                <a:moveTo>
                  <a:pt x="236410" y="218211"/>
                </a:moveTo>
                <a:lnTo>
                  <a:pt x="217970" y="218211"/>
                </a:lnTo>
                <a:lnTo>
                  <a:pt x="217970" y="363956"/>
                </a:lnTo>
                <a:lnTo>
                  <a:pt x="236410" y="363956"/>
                </a:lnTo>
                <a:lnTo>
                  <a:pt x="236410" y="218211"/>
                </a:lnTo>
                <a:close/>
              </a:path>
              <a:path extrusionOk="0" h="382270" w="236855">
                <a:moveTo>
                  <a:pt x="92227" y="218211"/>
                </a:moveTo>
                <a:lnTo>
                  <a:pt x="73520" y="218211"/>
                </a:lnTo>
                <a:lnTo>
                  <a:pt x="79150" y="232665"/>
                </a:lnTo>
                <a:lnTo>
                  <a:pt x="89112" y="244194"/>
                </a:lnTo>
                <a:lnTo>
                  <a:pt x="102384" y="251824"/>
                </a:lnTo>
                <a:lnTo>
                  <a:pt x="117944" y="254584"/>
                </a:lnTo>
                <a:lnTo>
                  <a:pt x="133512" y="251824"/>
                </a:lnTo>
                <a:lnTo>
                  <a:pt x="146786" y="244194"/>
                </a:lnTo>
                <a:lnTo>
                  <a:pt x="153291" y="236664"/>
                </a:lnTo>
                <a:lnTo>
                  <a:pt x="118211" y="236664"/>
                </a:lnTo>
                <a:lnTo>
                  <a:pt x="109545" y="235279"/>
                </a:lnTo>
                <a:lnTo>
                  <a:pt x="102100" y="231433"/>
                </a:lnTo>
                <a:lnTo>
                  <a:pt x="96214" y="225589"/>
                </a:lnTo>
                <a:lnTo>
                  <a:pt x="92227" y="218211"/>
                </a:lnTo>
                <a:close/>
              </a:path>
              <a:path extrusionOk="0" h="382270" w="236855">
                <a:moveTo>
                  <a:pt x="162369" y="218211"/>
                </a:moveTo>
                <a:lnTo>
                  <a:pt x="144183" y="218211"/>
                </a:lnTo>
                <a:lnTo>
                  <a:pt x="140309" y="225589"/>
                </a:lnTo>
                <a:lnTo>
                  <a:pt x="134412" y="231433"/>
                </a:lnTo>
                <a:lnTo>
                  <a:pt x="126907" y="235279"/>
                </a:lnTo>
                <a:lnTo>
                  <a:pt x="118211" y="236664"/>
                </a:lnTo>
                <a:lnTo>
                  <a:pt x="153291" y="236664"/>
                </a:lnTo>
                <a:lnTo>
                  <a:pt x="156746" y="232665"/>
                </a:lnTo>
                <a:lnTo>
                  <a:pt x="162369" y="218211"/>
                </a:lnTo>
                <a:close/>
              </a:path>
              <a:path extrusionOk="0" h="382270" w="236855">
                <a:moveTo>
                  <a:pt x="118211" y="163918"/>
                </a:moveTo>
                <a:lnTo>
                  <a:pt x="102644" y="166680"/>
                </a:lnTo>
                <a:lnTo>
                  <a:pt x="89369" y="174313"/>
                </a:lnTo>
                <a:lnTo>
                  <a:pt x="79410" y="185843"/>
                </a:lnTo>
                <a:lnTo>
                  <a:pt x="73787" y="200291"/>
                </a:lnTo>
                <a:lnTo>
                  <a:pt x="92227" y="200291"/>
                </a:lnTo>
                <a:lnTo>
                  <a:pt x="96107" y="192915"/>
                </a:lnTo>
                <a:lnTo>
                  <a:pt x="102004" y="187075"/>
                </a:lnTo>
                <a:lnTo>
                  <a:pt x="109509" y="183234"/>
                </a:lnTo>
                <a:lnTo>
                  <a:pt x="118211" y="181851"/>
                </a:lnTo>
                <a:lnTo>
                  <a:pt x="153556" y="181851"/>
                </a:lnTo>
                <a:lnTo>
                  <a:pt x="147043" y="174313"/>
                </a:lnTo>
                <a:lnTo>
                  <a:pt x="133771" y="166680"/>
                </a:lnTo>
                <a:lnTo>
                  <a:pt x="118211" y="163918"/>
                </a:lnTo>
                <a:close/>
              </a:path>
              <a:path extrusionOk="0" h="382270" w="236855">
                <a:moveTo>
                  <a:pt x="153556" y="181851"/>
                </a:moveTo>
                <a:lnTo>
                  <a:pt x="118211" y="181851"/>
                </a:lnTo>
                <a:lnTo>
                  <a:pt x="126870" y="183234"/>
                </a:lnTo>
                <a:lnTo>
                  <a:pt x="134312" y="187075"/>
                </a:lnTo>
                <a:lnTo>
                  <a:pt x="140196" y="192915"/>
                </a:lnTo>
                <a:lnTo>
                  <a:pt x="144183" y="200291"/>
                </a:lnTo>
                <a:lnTo>
                  <a:pt x="162636" y="200291"/>
                </a:lnTo>
                <a:lnTo>
                  <a:pt x="157005" y="185843"/>
                </a:lnTo>
                <a:lnTo>
                  <a:pt x="153556" y="181851"/>
                </a:lnTo>
                <a:close/>
              </a:path>
              <a:path extrusionOk="0" h="382270" w="236855">
                <a:moveTo>
                  <a:pt x="236410" y="54559"/>
                </a:moveTo>
                <a:lnTo>
                  <a:pt x="218224" y="54559"/>
                </a:lnTo>
                <a:lnTo>
                  <a:pt x="218224" y="200291"/>
                </a:lnTo>
                <a:lnTo>
                  <a:pt x="236410" y="200291"/>
                </a:lnTo>
                <a:lnTo>
                  <a:pt x="236410" y="54559"/>
                </a:lnTo>
                <a:close/>
              </a:path>
              <a:path extrusionOk="0" h="382270" w="236855">
                <a:moveTo>
                  <a:pt x="163664" y="18186"/>
                </a:moveTo>
                <a:lnTo>
                  <a:pt x="145745" y="18186"/>
                </a:lnTo>
                <a:lnTo>
                  <a:pt x="145745" y="36626"/>
                </a:lnTo>
                <a:lnTo>
                  <a:pt x="163664" y="36626"/>
                </a:lnTo>
                <a:lnTo>
                  <a:pt x="163664" y="18186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6"/>
          <p:cNvSpPr/>
          <p:nvPr/>
        </p:nvSpPr>
        <p:spPr>
          <a:xfrm>
            <a:off x="1258651" y="3281396"/>
            <a:ext cx="386366" cy="321259"/>
          </a:xfrm>
          <a:custGeom>
            <a:rect b="b" l="l" r="r" t="t"/>
            <a:pathLst>
              <a:path extrusionOk="0" h="472439" w="546100">
                <a:moveTo>
                  <a:pt x="409155" y="0"/>
                </a:moveTo>
                <a:lnTo>
                  <a:pt x="136385" y="0"/>
                </a:lnTo>
                <a:lnTo>
                  <a:pt x="0" y="236143"/>
                </a:lnTo>
                <a:lnTo>
                  <a:pt x="136385" y="472287"/>
                </a:lnTo>
                <a:lnTo>
                  <a:pt x="409155" y="472287"/>
                </a:lnTo>
                <a:lnTo>
                  <a:pt x="545541" y="236143"/>
                </a:lnTo>
                <a:lnTo>
                  <a:pt x="409155" y="0"/>
                </a:lnTo>
                <a:close/>
              </a:path>
            </a:pathLst>
          </a:custGeom>
          <a:solidFill>
            <a:srgbClr val="33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6"/>
          <p:cNvSpPr/>
          <p:nvPr/>
        </p:nvSpPr>
        <p:spPr>
          <a:xfrm>
            <a:off x="1400307" y="3504014"/>
            <a:ext cx="102880" cy="98882"/>
          </a:xfrm>
          <a:custGeom>
            <a:rect b="b" l="l" r="r" t="t"/>
            <a:pathLst>
              <a:path extrusionOk="0" h="145414" w="145414">
                <a:moveTo>
                  <a:pt x="0" y="0"/>
                </a:moveTo>
                <a:lnTo>
                  <a:pt x="144957" y="0"/>
                </a:lnTo>
                <a:lnTo>
                  <a:pt x="144957" y="144957"/>
                </a:lnTo>
                <a:lnTo>
                  <a:pt x="0" y="144957"/>
                </a:lnTo>
                <a:lnTo>
                  <a:pt x="0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6"/>
          <p:cNvSpPr/>
          <p:nvPr/>
        </p:nvSpPr>
        <p:spPr>
          <a:xfrm>
            <a:off x="1329383" y="3478889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6"/>
          <p:cNvSpPr/>
          <p:nvPr/>
        </p:nvSpPr>
        <p:spPr>
          <a:xfrm>
            <a:off x="1329383" y="3460319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6"/>
          <p:cNvSpPr/>
          <p:nvPr/>
        </p:nvSpPr>
        <p:spPr>
          <a:xfrm>
            <a:off x="1329383" y="3441748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6"/>
          <p:cNvSpPr/>
          <p:nvPr/>
        </p:nvSpPr>
        <p:spPr>
          <a:xfrm>
            <a:off x="1329383" y="342317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6"/>
          <p:cNvSpPr/>
          <p:nvPr/>
        </p:nvSpPr>
        <p:spPr>
          <a:xfrm>
            <a:off x="1329383" y="3404608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6"/>
          <p:cNvSpPr/>
          <p:nvPr/>
        </p:nvSpPr>
        <p:spPr>
          <a:xfrm>
            <a:off x="1355108" y="3460319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6"/>
          <p:cNvSpPr/>
          <p:nvPr/>
        </p:nvSpPr>
        <p:spPr>
          <a:xfrm>
            <a:off x="1380833" y="3460457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6"/>
          <p:cNvSpPr/>
          <p:nvPr/>
        </p:nvSpPr>
        <p:spPr>
          <a:xfrm>
            <a:off x="1355108" y="342317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6"/>
          <p:cNvSpPr/>
          <p:nvPr/>
        </p:nvSpPr>
        <p:spPr>
          <a:xfrm>
            <a:off x="1380833" y="3423360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6"/>
          <p:cNvSpPr/>
          <p:nvPr/>
        </p:nvSpPr>
        <p:spPr>
          <a:xfrm>
            <a:off x="1509451" y="3478889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1509451" y="3460319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186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1509451" y="3441748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6"/>
          <p:cNvSpPr/>
          <p:nvPr/>
        </p:nvSpPr>
        <p:spPr>
          <a:xfrm>
            <a:off x="1509451" y="342317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186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1509451" y="3404608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6"/>
          <p:cNvSpPr/>
          <p:nvPr/>
        </p:nvSpPr>
        <p:spPr>
          <a:xfrm>
            <a:off x="1535356" y="3460319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6"/>
          <p:cNvSpPr/>
          <p:nvPr/>
        </p:nvSpPr>
        <p:spPr>
          <a:xfrm>
            <a:off x="1561072" y="3460457"/>
            <a:ext cx="12579" cy="0"/>
          </a:xfrm>
          <a:custGeom>
            <a:rect b="b" l="l" r="r" t="t"/>
            <a:pathLst>
              <a:path extrusionOk="0" h="120000" w="17780">
                <a:moveTo>
                  <a:pt x="0" y="0"/>
                </a:moveTo>
                <a:lnTo>
                  <a:pt x="17678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6"/>
          <p:cNvSpPr/>
          <p:nvPr/>
        </p:nvSpPr>
        <p:spPr>
          <a:xfrm>
            <a:off x="1535356" y="342317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6"/>
          <p:cNvSpPr/>
          <p:nvPr/>
        </p:nvSpPr>
        <p:spPr>
          <a:xfrm>
            <a:off x="1561082" y="3423360"/>
            <a:ext cx="12579" cy="0"/>
          </a:xfrm>
          <a:custGeom>
            <a:rect b="b" l="l" r="r" t="t"/>
            <a:pathLst>
              <a:path extrusionOk="0" h="120000" w="17780">
                <a:moveTo>
                  <a:pt x="0" y="0"/>
                </a:moveTo>
                <a:lnTo>
                  <a:pt x="17665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6"/>
          <p:cNvSpPr/>
          <p:nvPr/>
        </p:nvSpPr>
        <p:spPr>
          <a:xfrm>
            <a:off x="1419421" y="3478889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6"/>
          <p:cNvSpPr/>
          <p:nvPr/>
        </p:nvSpPr>
        <p:spPr>
          <a:xfrm>
            <a:off x="1419421" y="3460319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173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1419421" y="3441748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6"/>
          <p:cNvSpPr/>
          <p:nvPr/>
        </p:nvSpPr>
        <p:spPr>
          <a:xfrm>
            <a:off x="1419421" y="342317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6"/>
          <p:cNvSpPr/>
          <p:nvPr/>
        </p:nvSpPr>
        <p:spPr>
          <a:xfrm>
            <a:off x="1419421" y="3404608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6"/>
          <p:cNvSpPr/>
          <p:nvPr/>
        </p:nvSpPr>
        <p:spPr>
          <a:xfrm>
            <a:off x="1445317" y="3460319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6"/>
          <p:cNvSpPr/>
          <p:nvPr/>
        </p:nvSpPr>
        <p:spPr>
          <a:xfrm>
            <a:off x="1471043" y="3460457"/>
            <a:ext cx="12579" cy="0"/>
          </a:xfrm>
          <a:custGeom>
            <a:rect b="b" l="l" r="r" t="t"/>
            <a:pathLst>
              <a:path extrusionOk="0" h="120000" w="17780">
                <a:moveTo>
                  <a:pt x="0" y="0"/>
                </a:moveTo>
                <a:lnTo>
                  <a:pt x="17678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6"/>
          <p:cNvSpPr/>
          <p:nvPr/>
        </p:nvSpPr>
        <p:spPr>
          <a:xfrm>
            <a:off x="1445138" y="342317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6"/>
          <p:cNvSpPr/>
          <p:nvPr/>
        </p:nvSpPr>
        <p:spPr>
          <a:xfrm>
            <a:off x="1470863" y="3423360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6"/>
          <p:cNvSpPr/>
          <p:nvPr/>
        </p:nvSpPr>
        <p:spPr>
          <a:xfrm>
            <a:off x="1419421" y="338042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6"/>
          <p:cNvSpPr/>
          <p:nvPr/>
        </p:nvSpPr>
        <p:spPr>
          <a:xfrm>
            <a:off x="1419421" y="3361854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173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6"/>
          <p:cNvSpPr/>
          <p:nvPr/>
        </p:nvSpPr>
        <p:spPr>
          <a:xfrm>
            <a:off x="1419421" y="3343283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6"/>
          <p:cNvSpPr/>
          <p:nvPr/>
        </p:nvSpPr>
        <p:spPr>
          <a:xfrm>
            <a:off x="1419421" y="3324713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8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1419421" y="3306143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6"/>
          <p:cNvSpPr/>
          <p:nvPr/>
        </p:nvSpPr>
        <p:spPr>
          <a:xfrm>
            <a:off x="1445317" y="3361517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6"/>
          <p:cNvSpPr/>
          <p:nvPr/>
        </p:nvSpPr>
        <p:spPr>
          <a:xfrm>
            <a:off x="1471043" y="3361517"/>
            <a:ext cx="12579" cy="0"/>
          </a:xfrm>
          <a:custGeom>
            <a:rect b="b" l="l" r="r" t="t"/>
            <a:pathLst>
              <a:path extrusionOk="0" h="120000" w="17780">
                <a:moveTo>
                  <a:pt x="0" y="0"/>
                </a:moveTo>
                <a:lnTo>
                  <a:pt x="17678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1445138" y="3324420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6"/>
          <p:cNvSpPr/>
          <p:nvPr/>
        </p:nvSpPr>
        <p:spPr>
          <a:xfrm>
            <a:off x="1470863" y="3324420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C6B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1307154" y="3448178"/>
            <a:ext cx="0" cy="154584"/>
          </a:xfrm>
          <a:custGeom>
            <a:rect b="b" l="l" r="r" t="t"/>
            <a:pathLst>
              <a:path extrusionOk="0" h="227329" w="120000">
                <a:moveTo>
                  <a:pt x="0" y="0"/>
                </a:moveTo>
                <a:lnTo>
                  <a:pt x="0" y="227317"/>
                </a:lnTo>
              </a:path>
            </a:pathLst>
          </a:custGeom>
          <a:noFill/>
          <a:ln cap="flat" cmpd="sng" w="18175">
            <a:solidFill>
              <a:srgbClr val="7754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6"/>
          <p:cNvSpPr/>
          <p:nvPr/>
        </p:nvSpPr>
        <p:spPr>
          <a:xfrm>
            <a:off x="1235124" y="3463729"/>
            <a:ext cx="78621" cy="55702"/>
          </a:xfrm>
          <a:custGeom>
            <a:rect b="b" l="l" r="r" t="t"/>
            <a:pathLst>
              <a:path extrusionOk="0" h="81914" w="111125">
                <a:moveTo>
                  <a:pt x="106781" y="0"/>
                </a:moveTo>
                <a:lnTo>
                  <a:pt x="4165" y="0"/>
                </a:lnTo>
                <a:lnTo>
                  <a:pt x="0" y="3898"/>
                </a:lnTo>
                <a:lnTo>
                  <a:pt x="0" y="77673"/>
                </a:lnTo>
                <a:lnTo>
                  <a:pt x="3898" y="81826"/>
                </a:lnTo>
                <a:lnTo>
                  <a:pt x="106781" y="81826"/>
                </a:lnTo>
                <a:lnTo>
                  <a:pt x="110934" y="77939"/>
                </a:lnTo>
                <a:lnTo>
                  <a:pt x="110934" y="9093"/>
                </a:lnTo>
                <a:lnTo>
                  <a:pt x="110667" y="3898"/>
                </a:lnTo>
                <a:lnTo>
                  <a:pt x="106781" y="0"/>
                </a:lnTo>
                <a:close/>
              </a:path>
            </a:pathLst>
          </a:custGeom>
          <a:solidFill>
            <a:srgbClr val="1CB5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1739857" y="3913594"/>
            <a:ext cx="51665" cy="49657"/>
          </a:xfrm>
          <a:custGeom>
            <a:rect b="b" l="l" r="r" t="t"/>
            <a:pathLst>
              <a:path extrusionOk="0" h="73025" w="73025">
                <a:moveTo>
                  <a:pt x="36366" y="0"/>
                </a:moveTo>
                <a:lnTo>
                  <a:pt x="22679" y="2662"/>
                </a:lnTo>
                <a:lnTo>
                  <a:pt x="10648" y="10648"/>
                </a:lnTo>
                <a:lnTo>
                  <a:pt x="2662" y="22679"/>
                </a:lnTo>
                <a:lnTo>
                  <a:pt x="0" y="36366"/>
                </a:lnTo>
                <a:lnTo>
                  <a:pt x="2662" y="50053"/>
                </a:lnTo>
                <a:lnTo>
                  <a:pt x="10648" y="62083"/>
                </a:lnTo>
                <a:lnTo>
                  <a:pt x="22679" y="70070"/>
                </a:lnTo>
                <a:lnTo>
                  <a:pt x="36366" y="72732"/>
                </a:lnTo>
                <a:lnTo>
                  <a:pt x="50053" y="70070"/>
                </a:lnTo>
                <a:lnTo>
                  <a:pt x="62083" y="62083"/>
                </a:lnTo>
                <a:lnTo>
                  <a:pt x="70070" y="50053"/>
                </a:lnTo>
                <a:lnTo>
                  <a:pt x="72732" y="36366"/>
                </a:lnTo>
                <a:lnTo>
                  <a:pt x="70070" y="22679"/>
                </a:lnTo>
                <a:lnTo>
                  <a:pt x="62083" y="10648"/>
                </a:lnTo>
                <a:lnTo>
                  <a:pt x="50053" y="2662"/>
                </a:lnTo>
                <a:lnTo>
                  <a:pt x="36366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1692823" y="3868235"/>
            <a:ext cx="91200" cy="87655"/>
          </a:xfrm>
          <a:custGeom>
            <a:rect b="b" l="l" r="r" t="t"/>
            <a:pathLst>
              <a:path extrusionOk="0" h="128904" w="128905">
                <a:moveTo>
                  <a:pt x="51435" y="0"/>
                </a:moveTo>
                <a:lnTo>
                  <a:pt x="0" y="51434"/>
                </a:lnTo>
                <a:lnTo>
                  <a:pt x="77152" y="128587"/>
                </a:lnTo>
                <a:lnTo>
                  <a:pt x="128587" y="77152"/>
                </a:lnTo>
                <a:lnTo>
                  <a:pt x="51435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6"/>
          <p:cNvSpPr/>
          <p:nvPr/>
        </p:nvSpPr>
        <p:spPr>
          <a:xfrm>
            <a:off x="1685291" y="3861114"/>
            <a:ext cx="51665" cy="49657"/>
          </a:xfrm>
          <a:custGeom>
            <a:rect b="b" l="l" r="r" t="t"/>
            <a:pathLst>
              <a:path extrusionOk="0" h="73025" w="73025">
                <a:moveTo>
                  <a:pt x="36366" y="0"/>
                </a:moveTo>
                <a:lnTo>
                  <a:pt x="22679" y="2662"/>
                </a:lnTo>
                <a:lnTo>
                  <a:pt x="10648" y="10648"/>
                </a:lnTo>
                <a:lnTo>
                  <a:pt x="2662" y="22679"/>
                </a:lnTo>
                <a:lnTo>
                  <a:pt x="0" y="36366"/>
                </a:lnTo>
                <a:lnTo>
                  <a:pt x="2662" y="50053"/>
                </a:lnTo>
                <a:lnTo>
                  <a:pt x="10648" y="62083"/>
                </a:lnTo>
                <a:lnTo>
                  <a:pt x="22679" y="70070"/>
                </a:lnTo>
                <a:lnTo>
                  <a:pt x="36366" y="72732"/>
                </a:lnTo>
                <a:lnTo>
                  <a:pt x="50053" y="70070"/>
                </a:lnTo>
                <a:lnTo>
                  <a:pt x="62083" y="62083"/>
                </a:lnTo>
                <a:lnTo>
                  <a:pt x="70070" y="50053"/>
                </a:lnTo>
                <a:lnTo>
                  <a:pt x="72732" y="36366"/>
                </a:lnTo>
                <a:lnTo>
                  <a:pt x="70070" y="22679"/>
                </a:lnTo>
                <a:lnTo>
                  <a:pt x="62083" y="10648"/>
                </a:lnTo>
                <a:lnTo>
                  <a:pt x="50053" y="2662"/>
                </a:lnTo>
                <a:lnTo>
                  <a:pt x="36366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/>
          <p:cNvSpPr/>
          <p:nvPr/>
        </p:nvSpPr>
        <p:spPr>
          <a:xfrm>
            <a:off x="1656438" y="3903309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1685240" y="3903310"/>
            <a:ext cx="59302" cy="77292"/>
          </a:xfrm>
          <a:custGeom>
            <a:rect b="b" l="l" r="r" t="t"/>
            <a:pathLst>
              <a:path extrusionOk="0" h="113664" w="83819">
                <a:moveTo>
                  <a:pt x="62150" y="0"/>
                </a:moveTo>
                <a:lnTo>
                  <a:pt x="10715" y="51435"/>
                </a:lnTo>
                <a:lnTo>
                  <a:pt x="2678" y="63490"/>
                </a:lnTo>
                <a:lnTo>
                  <a:pt x="0" y="77152"/>
                </a:lnTo>
                <a:lnTo>
                  <a:pt x="2678" y="90814"/>
                </a:lnTo>
                <a:lnTo>
                  <a:pt x="10715" y="102870"/>
                </a:lnTo>
                <a:lnTo>
                  <a:pt x="22770" y="110906"/>
                </a:lnTo>
                <a:lnTo>
                  <a:pt x="36433" y="113585"/>
                </a:lnTo>
                <a:lnTo>
                  <a:pt x="50095" y="110906"/>
                </a:lnTo>
                <a:lnTo>
                  <a:pt x="79068" y="76202"/>
                </a:lnTo>
                <a:lnTo>
                  <a:pt x="83421" y="49615"/>
                </a:lnTo>
                <a:lnTo>
                  <a:pt x="77789" y="23224"/>
                </a:lnTo>
                <a:lnTo>
                  <a:pt x="62150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6"/>
          <p:cNvSpPr/>
          <p:nvPr/>
        </p:nvSpPr>
        <p:spPr>
          <a:xfrm>
            <a:off x="1729200" y="383334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6"/>
          <p:cNvSpPr/>
          <p:nvPr/>
        </p:nvSpPr>
        <p:spPr>
          <a:xfrm>
            <a:off x="1729201" y="3861039"/>
            <a:ext cx="80417" cy="56998"/>
          </a:xfrm>
          <a:custGeom>
            <a:rect b="b" l="l" r="r" t="t"/>
            <a:pathLst>
              <a:path extrusionOk="0" h="83820" w="113664">
                <a:moveTo>
                  <a:pt x="77152" y="0"/>
                </a:moveTo>
                <a:lnTo>
                  <a:pt x="63490" y="2678"/>
                </a:lnTo>
                <a:lnTo>
                  <a:pt x="51435" y="10715"/>
                </a:lnTo>
                <a:lnTo>
                  <a:pt x="0" y="62150"/>
                </a:lnTo>
                <a:lnTo>
                  <a:pt x="23224" y="77789"/>
                </a:lnTo>
                <a:lnTo>
                  <a:pt x="49615" y="83421"/>
                </a:lnTo>
                <a:lnTo>
                  <a:pt x="76202" y="79068"/>
                </a:lnTo>
                <a:lnTo>
                  <a:pt x="110906" y="50095"/>
                </a:lnTo>
                <a:lnTo>
                  <a:pt x="113585" y="36433"/>
                </a:lnTo>
                <a:lnTo>
                  <a:pt x="110906" y="22770"/>
                </a:lnTo>
                <a:lnTo>
                  <a:pt x="102870" y="10715"/>
                </a:lnTo>
                <a:lnTo>
                  <a:pt x="90814" y="2678"/>
                </a:lnTo>
                <a:lnTo>
                  <a:pt x="77152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/>
          <p:nvPr/>
        </p:nvSpPr>
        <p:spPr>
          <a:xfrm>
            <a:off x="1624969" y="3438358"/>
            <a:ext cx="51665" cy="49657"/>
          </a:xfrm>
          <a:custGeom>
            <a:rect b="b" l="l" r="r" t="t"/>
            <a:pathLst>
              <a:path extrusionOk="0" h="73025" w="73025">
                <a:moveTo>
                  <a:pt x="36366" y="0"/>
                </a:moveTo>
                <a:lnTo>
                  <a:pt x="22679" y="2662"/>
                </a:lnTo>
                <a:lnTo>
                  <a:pt x="10648" y="10648"/>
                </a:lnTo>
                <a:lnTo>
                  <a:pt x="2662" y="22679"/>
                </a:lnTo>
                <a:lnTo>
                  <a:pt x="0" y="36366"/>
                </a:lnTo>
                <a:lnTo>
                  <a:pt x="2662" y="50053"/>
                </a:lnTo>
                <a:lnTo>
                  <a:pt x="10648" y="62083"/>
                </a:lnTo>
                <a:lnTo>
                  <a:pt x="22679" y="70070"/>
                </a:lnTo>
                <a:lnTo>
                  <a:pt x="36366" y="72732"/>
                </a:lnTo>
                <a:lnTo>
                  <a:pt x="50053" y="70070"/>
                </a:lnTo>
                <a:lnTo>
                  <a:pt x="62083" y="62083"/>
                </a:lnTo>
                <a:lnTo>
                  <a:pt x="70070" y="50053"/>
                </a:lnTo>
                <a:lnTo>
                  <a:pt x="72732" y="36366"/>
                </a:lnTo>
                <a:lnTo>
                  <a:pt x="70070" y="22679"/>
                </a:lnTo>
                <a:lnTo>
                  <a:pt x="62083" y="10648"/>
                </a:lnTo>
                <a:lnTo>
                  <a:pt x="50053" y="2662"/>
                </a:lnTo>
                <a:lnTo>
                  <a:pt x="36366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6"/>
          <p:cNvSpPr/>
          <p:nvPr/>
        </p:nvSpPr>
        <p:spPr>
          <a:xfrm>
            <a:off x="1578064" y="3393125"/>
            <a:ext cx="91200" cy="87655"/>
          </a:xfrm>
          <a:custGeom>
            <a:rect b="b" l="l" r="r" t="t"/>
            <a:pathLst>
              <a:path extrusionOk="0" h="128904" w="128905">
                <a:moveTo>
                  <a:pt x="51435" y="0"/>
                </a:moveTo>
                <a:lnTo>
                  <a:pt x="0" y="51435"/>
                </a:lnTo>
                <a:lnTo>
                  <a:pt x="77152" y="128587"/>
                </a:lnTo>
                <a:lnTo>
                  <a:pt x="128587" y="77152"/>
                </a:lnTo>
                <a:lnTo>
                  <a:pt x="51435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6"/>
          <p:cNvSpPr/>
          <p:nvPr/>
        </p:nvSpPr>
        <p:spPr>
          <a:xfrm>
            <a:off x="1570397" y="3385845"/>
            <a:ext cx="51665" cy="49657"/>
          </a:xfrm>
          <a:custGeom>
            <a:rect b="b" l="l" r="r" t="t"/>
            <a:pathLst>
              <a:path extrusionOk="0" h="73025" w="73025">
                <a:moveTo>
                  <a:pt x="36366" y="0"/>
                </a:moveTo>
                <a:lnTo>
                  <a:pt x="22679" y="2662"/>
                </a:lnTo>
                <a:lnTo>
                  <a:pt x="10648" y="10648"/>
                </a:lnTo>
                <a:lnTo>
                  <a:pt x="2662" y="22679"/>
                </a:lnTo>
                <a:lnTo>
                  <a:pt x="0" y="36366"/>
                </a:lnTo>
                <a:lnTo>
                  <a:pt x="2662" y="50053"/>
                </a:lnTo>
                <a:lnTo>
                  <a:pt x="10648" y="62083"/>
                </a:lnTo>
                <a:lnTo>
                  <a:pt x="22679" y="70070"/>
                </a:lnTo>
                <a:lnTo>
                  <a:pt x="36366" y="72732"/>
                </a:lnTo>
                <a:lnTo>
                  <a:pt x="50053" y="70070"/>
                </a:lnTo>
                <a:lnTo>
                  <a:pt x="62083" y="62083"/>
                </a:lnTo>
                <a:lnTo>
                  <a:pt x="70070" y="50053"/>
                </a:lnTo>
                <a:lnTo>
                  <a:pt x="72732" y="36366"/>
                </a:lnTo>
                <a:lnTo>
                  <a:pt x="70070" y="22679"/>
                </a:lnTo>
                <a:lnTo>
                  <a:pt x="62083" y="10648"/>
                </a:lnTo>
                <a:lnTo>
                  <a:pt x="50053" y="2662"/>
                </a:lnTo>
                <a:lnTo>
                  <a:pt x="36366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6"/>
          <p:cNvSpPr/>
          <p:nvPr/>
        </p:nvSpPr>
        <p:spPr>
          <a:xfrm>
            <a:off x="1541603" y="342804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6"/>
          <p:cNvSpPr/>
          <p:nvPr/>
        </p:nvSpPr>
        <p:spPr>
          <a:xfrm>
            <a:off x="1570404" y="3428042"/>
            <a:ext cx="59302" cy="77292"/>
          </a:xfrm>
          <a:custGeom>
            <a:rect b="b" l="l" r="r" t="t"/>
            <a:pathLst>
              <a:path extrusionOk="0" h="113664" w="83819">
                <a:moveTo>
                  <a:pt x="62150" y="0"/>
                </a:moveTo>
                <a:lnTo>
                  <a:pt x="10715" y="51435"/>
                </a:lnTo>
                <a:lnTo>
                  <a:pt x="2678" y="63490"/>
                </a:lnTo>
                <a:lnTo>
                  <a:pt x="0" y="77152"/>
                </a:lnTo>
                <a:lnTo>
                  <a:pt x="2678" y="90814"/>
                </a:lnTo>
                <a:lnTo>
                  <a:pt x="10715" y="102870"/>
                </a:lnTo>
                <a:lnTo>
                  <a:pt x="22770" y="110906"/>
                </a:lnTo>
                <a:lnTo>
                  <a:pt x="36433" y="113585"/>
                </a:lnTo>
                <a:lnTo>
                  <a:pt x="50095" y="110906"/>
                </a:lnTo>
                <a:lnTo>
                  <a:pt x="79068" y="76202"/>
                </a:lnTo>
                <a:lnTo>
                  <a:pt x="83421" y="49615"/>
                </a:lnTo>
                <a:lnTo>
                  <a:pt x="77789" y="23224"/>
                </a:lnTo>
                <a:lnTo>
                  <a:pt x="62150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6"/>
          <p:cNvSpPr/>
          <p:nvPr/>
        </p:nvSpPr>
        <p:spPr>
          <a:xfrm>
            <a:off x="1614363" y="335816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EDE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6"/>
          <p:cNvSpPr/>
          <p:nvPr/>
        </p:nvSpPr>
        <p:spPr>
          <a:xfrm>
            <a:off x="1614365" y="3385770"/>
            <a:ext cx="80417" cy="56998"/>
          </a:xfrm>
          <a:custGeom>
            <a:rect b="b" l="l" r="r" t="t"/>
            <a:pathLst>
              <a:path extrusionOk="0" h="83820" w="113664">
                <a:moveTo>
                  <a:pt x="77152" y="0"/>
                </a:moveTo>
                <a:lnTo>
                  <a:pt x="63490" y="2678"/>
                </a:lnTo>
                <a:lnTo>
                  <a:pt x="51435" y="10715"/>
                </a:lnTo>
                <a:lnTo>
                  <a:pt x="0" y="62150"/>
                </a:lnTo>
                <a:lnTo>
                  <a:pt x="23224" y="77789"/>
                </a:lnTo>
                <a:lnTo>
                  <a:pt x="49615" y="83421"/>
                </a:lnTo>
                <a:lnTo>
                  <a:pt x="76202" y="79068"/>
                </a:lnTo>
                <a:lnTo>
                  <a:pt x="110906" y="50095"/>
                </a:lnTo>
                <a:lnTo>
                  <a:pt x="113585" y="36433"/>
                </a:lnTo>
                <a:lnTo>
                  <a:pt x="110906" y="22770"/>
                </a:lnTo>
                <a:lnTo>
                  <a:pt x="102870" y="10715"/>
                </a:lnTo>
                <a:lnTo>
                  <a:pt x="90814" y="2678"/>
                </a:lnTo>
                <a:lnTo>
                  <a:pt x="77152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6"/>
          <p:cNvSpPr/>
          <p:nvPr/>
        </p:nvSpPr>
        <p:spPr>
          <a:xfrm>
            <a:off x="846888" y="3409842"/>
            <a:ext cx="51665" cy="49657"/>
          </a:xfrm>
          <a:custGeom>
            <a:rect b="b" l="l" r="r" t="t"/>
            <a:pathLst>
              <a:path extrusionOk="0" h="73025" w="73025">
                <a:moveTo>
                  <a:pt x="36372" y="0"/>
                </a:moveTo>
                <a:lnTo>
                  <a:pt x="22213" y="2857"/>
                </a:lnTo>
                <a:lnTo>
                  <a:pt x="10652" y="10652"/>
                </a:lnTo>
                <a:lnTo>
                  <a:pt x="2857" y="22213"/>
                </a:lnTo>
                <a:lnTo>
                  <a:pt x="0" y="36372"/>
                </a:lnTo>
                <a:lnTo>
                  <a:pt x="2857" y="50526"/>
                </a:lnTo>
                <a:lnTo>
                  <a:pt x="10652" y="62088"/>
                </a:lnTo>
                <a:lnTo>
                  <a:pt x="22213" y="69885"/>
                </a:lnTo>
                <a:lnTo>
                  <a:pt x="36372" y="72745"/>
                </a:lnTo>
                <a:lnTo>
                  <a:pt x="50532" y="69885"/>
                </a:lnTo>
                <a:lnTo>
                  <a:pt x="62093" y="62088"/>
                </a:lnTo>
                <a:lnTo>
                  <a:pt x="69887" y="50526"/>
                </a:lnTo>
                <a:lnTo>
                  <a:pt x="72745" y="36372"/>
                </a:lnTo>
                <a:lnTo>
                  <a:pt x="69887" y="22213"/>
                </a:lnTo>
                <a:lnTo>
                  <a:pt x="62093" y="10652"/>
                </a:lnTo>
                <a:lnTo>
                  <a:pt x="50532" y="2857"/>
                </a:lnTo>
                <a:lnTo>
                  <a:pt x="36372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872614" y="3409842"/>
            <a:ext cx="77272" cy="49657"/>
          </a:xfrm>
          <a:custGeom>
            <a:rect b="b" l="l" r="r" t="t"/>
            <a:pathLst>
              <a:path extrusionOk="0" h="73025" w="109219">
                <a:moveTo>
                  <a:pt x="0" y="0"/>
                </a:moveTo>
                <a:lnTo>
                  <a:pt x="109105" y="0"/>
                </a:lnTo>
                <a:lnTo>
                  <a:pt x="109105" y="72745"/>
                </a:lnTo>
                <a:lnTo>
                  <a:pt x="0" y="72745"/>
                </a:lnTo>
                <a:lnTo>
                  <a:pt x="0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924058" y="3409842"/>
            <a:ext cx="51665" cy="49657"/>
          </a:xfrm>
          <a:custGeom>
            <a:rect b="b" l="l" r="r" t="t"/>
            <a:pathLst>
              <a:path extrusionOk="0" h="73025" w="73025">
                <a:moveTo>
                  <a:pt x="36372" y="0"/>
                </a:moveTo>
                <a:lnTo>
                  <a:pt x="22213" y="2857"/>
                </a:lnTo>
                <a:lnTo>
                  <a:pt x="10652" y="10652"/>
                </a:lnTo>
                <a:lnTo>
                  <a:pt x="2857" y="22213"/>
                </a:lnTo>
                <a:lnTo>
                  <a:pt x="0" y="36372"/>
                </a:lnTo>
                <a:lnTo>
                  <a:pt x="2857" y="50526"/>
                </a:lnTo>
                <a:lnTo>
                  <a:pt x="10652" y="62088"/>
                </a:lnTo>
                <a:lnTo>
                  <a:pt x="22213" y="69885"/>
                </a:lnTo>
                <a:lnTo>
                  <a:pt x="36372" y="72745"/>
                </a:lnTo>
                <a:lnTo>
                  <a:pt x="50532" y="69885"/>
                </a:lnTo>
                <a:lnTo>
                  <a:pt x="62093" y="62088"/>
                </a:lnTo>
                <a:lnTo>
                  <a:pt x="69887" y="50526"/>
                </a:lnTo>
                <a:lnTo>
                  <a:pt x="72745" y="36372"/>
                </a:lnTo>
                <a:lnTo>
                  <a:pt x="69887" y="22213"/>
                </a:lnTo>
                <a:lnTo>
                  <a:pt x="62093" y="10652"/>
                </a:lnTo>
                <a:lnTo>
                  <a:pt x="50532" y="2857"/>
                </a:lnTo>
                <a:lnTo>
                  <a:pt x="36372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6"/>
          <p:cNvSpPr/>
          <p:nvPr/>
        </p:nvSpPr>
        <p:spPr>
          <a:xfrm>
            <a:off x="975691" y="3385107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6"/>
          <p:cNvSpPr/>
          <p:nvPr/>
        </p:nvSpPr>
        <p:spPr>
          <a:xfrm>
            <a:off x="872610" y="3360370"/>
            <a:ext cx="51665" cy="74270"/>
          </a:xfrm>
          <a:custGeom>
            <a:rect b="b" l="l" r="r" t="t"/>
            <a:pathLst>
              <a:path extrusionOk="0" h="109220" w="73025">
                <a:moveTo>
                  <a:pt x="36372" y="0"/>
                </a:moveTo>
                <a:lnTo>
                  <a:pt x="22250" y="2870"/>
                </a:lnTo>
                <a:lnTo>
                  <a:pt x="10685" y="10685"/>
                </a:lnTo>
                <a:lnTo>
                  <a:pt x="2870" y="22250"/>
                </a:lnTo>
                <a:lnTo>
                  <a:pt x="0" y="36372"/>
                </a:lnTo>
                <a:lnTo>
                  <a:pt x="0" y="38976"/>
                </a:lnTo>
                <a:lnTo>
                  <a:pt x="6990" y="67027"/>
                </a:lnTo>
                <a:lnTo>
                  <a:pt x="22675" y="88982"/>
                </a:lnTo>
                <a:lnTo>
                  <a:pt x="45275" y="103727"/>
                </a:lnTo>
                <a:lnTo>
                  <a:pt x="72745" y="109118"/>
                </a:lnTo>
                <a:lnTo>
                  <a:pt x="72745" y="36372"/>
                </a:lnTo>
                <a:lnTo>
                  <a:pt x="69875" y="22250"/>
                </a:lnTo>
                <a:lnTo>
                  <a:pt x="62060" y="10685"/>
                </a:lnTo>
                <a:lnTo>
                  <a:pt x="50494" y="2870"/>
                </a:lnTo>
                <a:lnTo>
                  <a:pt x="36372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6"/>
          <p:cNvSpPr/>
          <p:nvPr/>
        </p:nvSpPr>
        <p:spPr>
          <a:xfrm>
            <a:off x="975691" y="3484047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6"/>
          <p:cNvSpPr/>
          <p:nvPr/>
        </p:nvSpPr>
        <p:spPr>
          <a:xfrm>
            <a:off x="872610" y="3434573"/>
            <a:ext cx="51665" cy="74270"/>
          </a:xfrm>
          <a:custGeom>
            <a:rect b="b" l="l" r="r" t="t"/>
            <a:pathLst>
              <a:path extrusionOk="0" h="109220" w="73025">
                <a:moveTo>
                  <a:pt x="72745" y="0"/>
                </a:moveTo>
                <a:lnTo>
                  <a:pt x="45275" y="5391"/>
                </a:lnTo>
                <a:lnTo>
                  <a:pt x="22675" y="20135"/>
                </a:lnTo>
                <a:lnTo>
                  <a:pt x="6990" y="42090"/>
                </a:lnTo>
                <a:lnTo>
                  <a:pt x="0" y="70142"/>
                </a:lnTo>
                <a:lnTo>
                  <a:pt x="0" y="72745"/>
                </a:lnTo>
                <a:lnTo>
                  <a:pt x="2870" y="86867"/>
                </a:lnTo>
                <a:lnTo>
                  <a:pt x="10685" y="98432"/>
                </a:lnTo>
                <a:lnTo>
                  <a:pt x="22250" y="106248"/>
                </a:lnTo>
                <a:lnTo>
                  <a:pt x="36372" y="109118"/>
                </a:lnTo>
                <a:lnTo>
                  <a:pt x="50494" y="106248"/>
                </a:lnTo>
                <a:lnTo>
                  <a:pt x="62060" y="98432"/>
                </a:lnTo>
                <a:lnTo>
                  <a:pt x="69875" y="86867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6"/>
          <p:cNvSpPr/>
          <p:nvPr/>
        </p:nvSpPr>
        <p:spPr>
          <a:xfrm>
            <a:off x="1676318" y="2920561"/>
            <a:ext cx="51665" cy="49657"/>
          </a:xfrm>
          <a:custGeom>
            <a:rect b="b" l="l" r="r" t="t"/>
            <a:pathLst>
              <a:path extrusionOk="0" h="73025" w="73025">
                <a:moveTo>
                  <a:pt x="36366" y="0"/>
                </a:moveTo>
                <a:lnTo>
                  <a:pt x="22679" y="2662"/>
                </a:lnTo>
                <a:lnTo>
                  <a:pt x="10648" y="10648"/>
                </a:lnTo>
                <a:lnTo>
                  <a:pt x="2662" y="22679"/>
                </a:lnTo>
                <a:lnTo>
                  <a:pt x="0" y="36366"/>
                </a:lnTo>
                <a:lnTo>
                  <a:pt x="2662" y="50053"/>
                </a:lnTo>
                <a:lnTo>
                  <a:pt x="10648" y="62083"/>
                </a:lnTo>
                <a:lnTo>
                  <a:pt x="22679" y="70070"/>
                </a:lnTo>
                <a:lnTo>
                  <a:pt x="36366" y="72732"/>
                </a:lnTo>
                <a:lnTo>
                  <a:pt x="50053" y="70070"/>
                </a:lnTo>
                <a:lnTo>
                  <a:pt x="62083" y="62083"/>
                </a:lnTo>
                <a:lnTo>
                  <a:pt x="70070" y="50053"/>
                </a:lnTo>
                <a:lnTo>
                  <a:pt x="72732" y="36366"/>
                </a:lnTo>
                <a:lnTo>
                  <a:pt x="70070" y="22679"/>
                </a:lnTo>
                <a:lnTo>
                  <a:pt x="62083" y="10648"/>
                </a:lnTo>
                <a:lnTo>
                  <a:pt x="50053" y="2662"/>
                </a:lnTo>
                <a:lnTo>
                  <a:pt x="36366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1683720" y="2927806"/>
            <a:ext cx="91200" cy="87655"/>
          </a:xfrm>
          <a:custGeom>
            <a:rect b="b" l="l" r="r" t="t"/>
            <a:pathLst>
              <a:path extrusionOk="0" h="128904" w="128905">
                <a:moveTo>
                  <a:pt x="51435" y="0"/>
                </a:moveTo>
                <a:lnTo>
                  <a:pt x="0" y="51434"/>
                </a:lnTo>
                <a:lnTo>
                  <a:pt x="77152" y="128587"/>
                </a:lnTo>
                <a:lnTo>
                  <a:pt x="128587" y="77152"/>
                </a:lnTo>
                <a:lnTo>
                  <a:pt x="51435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6"/>
          <p:cNvSpPr/>
          <p:nvPr/>
        </p:nvSpPr>
        <p:spPr>
          <a:xfrm>
            <a:off x="1730894" y="2973049"/>
            <a:ext cx="51665" cy="49657"/>
          </a:xfrm>
          <a:custGeom>
            <a:rect b="b" l="l" r="r" t="t"/>
            <a:pathLst>
              <a:path extrusionOk="0" h="73025" w="73025">
                <a:moveTo>
                  <a:pt x="36366" y="0"/>
                </a:moveTo>
                <a:lnTo>
                  <a:pt x="22679" y="2662"/>
                </a:lnTo>
                <a:lnTo>
                  <a:pt x="10648" y="10648"/>
                </a:lnTo>
                <a:lnTo>
                  <a:pt x="2662" y="22679"/>
                </a:lnTo>
                <a:lnTo>
                  <a:pt x="0" y="36366"/>
                </a:lnTo>
                <a:lnTo>
                  <a:pt x="2662" y="50053"/>
                </a:lnTo>
                <a:lnTo>
                  <a:pt x="10648" y="62083"/>
                </a:lnTo>
                <a:lnTo>
                  <a:pt x="22679" y="70070"/>
                </a:lnTo>
                <a:lnTo>
                  <a:pt x="36366" y="72732"/>
                </a:lnTo>
                <a:lnTo>
                  <a:pt x="50053" y="70070"/>
                </a:lnTo>
                <a:lnTo>
                  <a:pt x="62083" y="62083"/>
                </a:lnTo>
                <a:lnTo>
                  <a:pt x="70070" y="50053"/>
                </a:lnTo>
                <a:lnTo>
                  <a:pt x="72732" y="36366"/>
                </a:lnTo>
                <a:lnTo>
                  <a:pt x="70070" y="22679"/>
                </a:lnTo>
                <a:lnTo>
                  <a:pt x="62083" y="10648"/>
                </a:lnTo>
                <a:lnTo>
                  <a:pt x="50053" y="2662"/>
                </a:lnTo>
                <a:lnTo>
                  <a:pt x="36366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6"/>
          <p:cNvSpPr/>
          <p:nvPr/>
        </p:nvSpPr>
        <p:spPr>
          <a:xfrm>
            <a:off x="1811146" y="298033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6"/>
          <p:cNvSpPr/>
          <p:nvPr/>
        </p:nvSpPr>
        <p:spPr>
          <a:xfrm>
            <a:off x="1723344" y="2903082"/>
            <a:ext cx="59302" cy="77292"/>
          </a:xfrm>
          <a:custGeom>
            <a:rect b="b" l="l" r="r" t="t"/>
            <a:pathLst>
              <a:path extrusionOk="0" h="113664" w="83819">
                <a:moveTo>
                  <a:pt x="46988" y="0"/>
                </a:moveTo>
                <a:lnTo>
                  <a:pt x="4352" y="37383"/>
                </a:lnTo>
                <a:lnTo>
                  <a:pt x="0" y="63969"/>
                </a:lnTo>
                <a:lnTo>
                  <a:pt x="5631" y="90361"/>
                </a:lnTo>
                <a:lnTo>
                  <a:pt x="21270" y="113585"/>
                </a:lnTo>
                <a:lnTo>
                  <a:pt x="72705" y="62150"/>
                </a:lnTo>
                <a:lnTo>
                  <a:pt x="80742" y="50095"/>
                </a:lnTo>
                <a:lnTo>
                  <a:pt x="83421" y="36433"/>
                </a:lnTo>
                <a:lnTo>
                  <a:pt x="80742" y="22770"/>
                </a:lnTo>
                <a:lnTo>
                  <a:pt x="72705" y="10715"/>
                </a:lnTo>
                <a:lnTo>
                  <a:pt x="60650" y="2678"/>
                </a:lnTo>
                <a:lnTo>
                  <a:pt x="46988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1738386" y="3050213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EDE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6"/>
          <p:cNvSpPr/>
          <p:nvPr/>
        </p:nvSpPr>
        <p:spPr>
          <a:xfrm>
            <a:off x="1658049" y="2965869"/>
            <a:ext cx="80417" cy="56998"/>
          </a:xfrm>
          <a:custGeom>
            <a:rect b="b" l="l" r="r" t="t"/>
            <a:pathLst>
              <a:path extrusionOk="0" h="83820" w="113664">
                <a:moveTo>
                  <a:pt x="63969" y="0"/>
                </a:moveTo>
                <a:lnTo>
                  <a:pt x="13573" y="18667"/>
                </a:lnTo>
                <a:lnTo>
                  <a:pt x="0" y="46988"/>
                </a:lnTo>
                <a:lnTo>
                  <a:pt x="2678" y="60650"/>
                </a:lnTo>
                <a:lnTo>
                  <a:pt x="10715" y="72705"/>
                </a:lnTo>
                <a:lnTo>
                  <a:pt x="22770" y="80742"/>
                </a:lnTo>
                <a:lnTo>
                  <a:pt x="36433" y="83421"/>
                </a:lnTo>
                <a:lnTo>
                  <a:pt x="50095" y="80742"/>
                </a:lnTo>
                <a:lnTo>
                  <a:pt x="62150" y="72705"/>
                </a:lnTo>
                <a:lnTo>
                  <a:pt x="113585" y="21270"/>
                </a:lnTo>
                <a:lnTo>
                  <a:pt x="90361" y="5631"/>
                </a:lnTo>
                <a:lnTo>
                  <a:pt x="63969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6"/>
          <p:cNvSpPr/>
          <p:nvPr/>
        </p:nvSpPr>
        <p:spPr>
          <a:xfrm>
            <a:off x="1104491" y="3578215"/>
            <a:ext cx="76824" cy="74270"/>
          </a:xfrm>
          <a:custGeom>
            <a:rect b="b" l="l" r="r" t="t"/>
            <a:pathLst>
              <a:path extrusionOk="0" h="109220" w="108585">
                <a:moveTo>
                  <a:pt x="72224" y="72224"/>
                </a:moveTo>
                <a:lnTo>
                  <a:pt x="36372" y="72224"/>
                </a:lnTo>
                <a:lnTo>
                  <a:pt x="36372" y="100533"/>
                </a:lnTo>
                <a:lnTo>
                  <a:pt x="44424" y="108597"/>
                </a:lnTo>
                <a:lnTo>
                  <a:pt x="64173" y="108597"/>
                </a:lnTo>
                <a:lnTo>
                  <a:pt x="72224" y="100533"/>
                </a:lnTo>
                <a:lnTo>
                  <a:pt x="72224" y="72224"/>
                </a:lnTo>
                <a:close/>
              </a:path>
              <a:path extrusionOk="0" h="109220" w="108585">
                <a:moveTo>
                  <a:pt x="100533" y="36372"/>
                </a:moveTo>
                <a:lnTo>
                  <a:pt x="8051" y="36372"/>
                </a:lnTo>
                <a:lnTo>
                  <a:pt x="0" y="44424"/>
                </a:lnTo>
                <a:lnTo>
                  <a:pt x="0" y="64173"/>
                </a:lnTo>
                <a:lnTo>
                  <a:pt x="8051" y="72224"/>
                </a:lnTo>
                <a:lnTo>
                  <a:pt x="100533" y="72224"/>
                </a:lnTo>
                <a:lnTo>
                  <a:pt x="108584" y="64173"/>
                </a:lnTo>
                <a:lnTo>
                  <a:pt x="108584" y="44424"/>
                </a:lnTo>
                <a:lnTo>
                  <a:pt x="100533" y="36372"/>
                </a:lnTo>
                <a:close/>
              </a:path>
              <a:path extrusionOk="0" h="109220" w="108585">
                <a:moveTo>
                  <a:pt x="64173" y="0"/>
                </a:moveTo>
                <a:lnTo>
                  <a:pt x="44424" y="0"/>
                </a:lnTo>
                <a:lnTo>
                  <a:pt x="36372" y="8051"/>
                </a:lnTo>
                <a:lnTo>
                  <a:pt x="36372" y="36372"/>
                </a:lnTo>
                <a:lnTo>
                  <a:pt x="72224" y="36372"/>
                </a:lnTo>
                <a:lnTo>
                  <a:pt x="72224" y="8051"/>
                </a:lnTo>
                <a:lnTo>
                  <a:pt x="64173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1612897" y="3479277"/>
            <a:ext cx="386366" cy="321691"/>
          </a:xfrm>
          <a:custGeom>
            <a:rect b="b" l="l" r="r" t="t"/>
            <a:pathLst>
              <a:path extrusionOk="0" h="473075" w="546100">
                <a:moveTo>
                  <a:pt x="409155" y="0"/>
                </a:moveTo>
                <a:lnTo>
                  <a:pt x="136385" y="0"/>
                </a:lnTo>
                <a:lnTo>
                  <a:pt x="0" y="236143"/>
                </a:lnTo>
                <a:lnTo>
                  <a:pt x="136385" y="472554"/>
                </a:lnTo>
                <a:lnTo>
                  <a:pt x="409155" y="472554"/>
                </a:lnTo>
                <a:lnTo>
                  <a:pt x="545541" y="236143"/>
                </a:lnTo>
                <a:lnTo>
                  <a:pt x="409155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1863876" y="367711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1863876" y="3658544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55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6"/>
          <p:cNvSpPr/>
          <p:nvPr/>
        </p:nvSpPr>
        <p:spPr>
          <a:xfrm>
            <a:off x="1863876" y="363997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6"/>
          <p:cNvSpPr/>
          <p:nvPr/>
        </p:nvSpPr>
        <p:spPr>
          <a:xfrm>
            <a:off x="1863876" y="3621404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55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6"/>
          <p:cNvSpPr/>
          <p:nvPr/>
        </p:nvSpPr>
        <p:spPr>
          <a:xfrm>
            <a:off x="1863876" y="360283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6"/>
          <p:cNvSpPr/>
          <p:nvPr/>
        </p:nvSpPr>
        <p:spPr>
          <a:xfrm>
            <a:off x="1889601" y="365851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6"/>
          <p:cNvSpPr/>
          <p:nvPr/>
        </p:nvSpPr>
        <p:spPr>
          <a:xfrm>
            <a:off x="1915327" y="365851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6"/>
          <p:cNvSpPr/>
          <p:nvPr/>
        </p:nvSpPr>
        <p:spPr>
          <a:xfrm>
            <a:off x="1889601" y="362142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6"/>
          <p:cNvSpPr/>
          <p:nvPr/>
        </p:nvSpPr>
        <p:spPr>
          <a:xfrm>
            <a:off x="1915327" y="362142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6"/>
          <p:cNvSpPr/>
          <p:nvPr/>
        </p:nvSpPr>
        <p:spPr>
          <a:xfrm>
            <a:off x="1773846" y="367711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6"/>
          <p:cNvSpPr/>
          <p:nvPr/>
        </p:nvSpPr>
        <p:spPr>
          <a:xfrm>
            <a:off x="1773846" y="3658544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55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6"/>
          <p:cNvSpPr/>
          <p:nvPr/>
        </p:nvSpPr>
        <p:spPr>
          <a:xfrm>
            <a:off x="1773846" y="363997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6"/>
          <p:cNvSpPr/>
          <p:nvPr/>
        </p:nvSpPr>
        <p:spPr>
          <a:xfrm>
            <a:off x="1773846" y="3621404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55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6"/>
          <p:cNvSpPr/>
          <p:nvPr/>
        </p:nvSpPr>
        <p:spPr>
          <a:xfrm>
            <a:off x="1773846" y="360283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6"/>
          <p:cNvSpPr/>
          <p:nvPr/>
        </p:nvSpPr>
        <p:spPr>
          <a:xfrm>
            <a:off x="1799571" y="365851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6"/>
          <p:cNvSpPr/>
          <p:nvPr/>
        </p:nvSpPr>
        <p:spPr>
          <a:xfrm>
            <a:off x="1825288" y="365851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1799571" y="362142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6"/>
          <p:cNvSpPr/>
          <p:nvPr/>
        </p:nvSpPr>
        <p:spPr>
          <a:xfrm>
            <a:off x="1825297" y="362142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1683996" y="367711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6"/>
          <p:cNvSpPr/>
          <p:nvPr/>
        </p:nvSpPr>
        <p:spPr>
          <a:xfrm>
            <a:off x="1683996" y="3658544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55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6"/>
          <p:cNvSpPr/>
          <p:nvPr/>
        </p:nvSpPr>
        <p:spPr>
          <a:xfrm>
            <a:off x="1683996" y="363997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6"/>
          <p:cNvSpPr/>
          <p:nvPr/>
        </p:nvSpPr>
        <p:spPr>
          <a:xfrm>
            <a:off x="1683996" y="3621404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55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6"/>
          <p:cNvSpPr/>
          <p:nvPr/>
        </p:nvSpPr>
        <p:spPr>
          <a:xfrm>
            <a:off x="1683996" y="3602834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9050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6"/>
          <p:cNvSpPr/>
          <p:nvPr/>
        </p:nvSpPr>
        <p:spPr>
          <a:xfrm>
            <a:off x="1709721" y="365851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6"/>
          <p:cNvSpPr/>
          <p:nvPr/>
        </p:nvSpPr>
        <p:spPr>
          <a:xfrm>
            <a:off x="1735446" y="365851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6"/>
          <p:cNvSpPr/>
          <p:nvPr/>
        </p:nvSpPr>
        <p:spPr>
          <a:xfrm>
            <a:off x="1709721" y="362142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1735446" y="362142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6"/>
          <p:cNvSpPr/>
          <p:nvPr/>
        </p:nvSpPr>
        <p:spPr>
          <a:xfrm>
            <a:off x="1773846" y="3776011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6"/>
          <p:cNvSpPr/>
          <p:nvPr/>
        </p:nvSpPr>
        <p:spPr>
          <a:xfrm>
            <a:off x="1773846" y="375744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6"/>
          <p:cNvSpPr/>
          <p:nvPr/>
        </p:nvSpPr>
        <p:spPr>
          <a:xfrm>
            <a:off x="1773846" y="3738871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6"/>
          <p:cNvSpPr/>
          <p:nvPr/>
        </p:nvSpPr>
        <p:spPr>
          <a:xfrm>
            <a:off x="1773846" y="372030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8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1773846" y="3701731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6"/>
          <p:cNvSpPr/>
          <p:nvPr/>
        </p:nvSpPr>
        <p:spPr>
          <a:xfrm>
            <a:off x="1799571" y="375745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6"/>
          <p:cNvSpPr/>
          <p:nvPr/>
        </p:nvSpPr>
        <p:spPr>
          <a:xfrm>
            <a:off x="1825288" y="3757458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6"/>
          <p:cNvSpPr/>
          <p:nvPr/>
        </p:nvSpPr>
        <p:spPr>
          <a:xfrm>
            <a:off x="1799571" y="372036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1825297" y="372036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625">
            <a:solidFill>
              <a:srgbClr val="634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6"/>
          <p:cNvSpPr/>
          <p:nvPr/>
        </p:nvSpPr>
        <p:spPr>
          <a:xfrm>
            <a:off x="1728279" y="3510199"/>
            <a:ext cx="141518" cy="61747"/>
          </a:xfrm>
          <a:custGeom>
            <a:rect b="b" l="l" r="r" t="t"/>
            <a:pathLst>
              <a:path extrusionOk="0" h="90804" w="200025">
                <a:moveTo>
                  <a:pt x="0" y="0"/>
                </a:moveTo>
                <a:lnTo>
                  <a:pt x="199770" y="0"/>
                </a:lnTo>
                <a:lnTo>
                  <a:pt x="199770" y="90665"/>
                </a:lnTo>
                <a:lnTo>
                  <a:pt x="0" y="90665"/>
                </a:lnTo>
                <a:lnTo>
                  <a:pt x="0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6"/>
          <p:cNvSpPr/>
          <p:nvPr/>
        </p:nvSpPr>
        <p:spPr>
          <a:xfrm>
            <a:off x="1863327" y="3726627"/>
            <a:ext cx="115460" cy="74270"/>
          </a:xfrm>
          <a:custGeom>
            <a:rect b="b" l="l" r="r" t="t"/>
            <a:pathLst>
              <a:path extrusionOk="0" h="109220" w="163194">
                <a:moveTo>
                  <a:pt x="72478" y="0"/>
                </a:moveTo>
                <a:lnTo>
                  <a:pt x="54633" y="3040"/>
                </a:lnTo>
                <a:lnTo>
                  <a:pt x="39225" y="11463"/>
                </a:lnTo>
                <a:lnTo>
                  <a:pt x="27325" y="24222"/>
                </a:lnTo>
                <a:lnTo>
                  <a:pt x="20002" y="40271"/>
                </a:lnTo>
                <a:lnTo>
                  <a:pt x="11835" y="45854"/>
                </a:lnTo>
                <a:lnTo>
                  <a:pt x="5519" y="53389"/>
                </a:lnTo>
                <a:lnTo>
                  <a:pt x="1444" y="62483"/>
                </a:lnTo>
                <a:lnTo>
                  <a:pt x="0" y="72745"/>
                </a:lnTo>
                <a:lnTo>
                  <a:pt x="2828" y="86825"/>
                </a:lnTo>
                <a:lnTo>
                  <a:pt x="10552" y="98299"/>
                </a:lnTo>
                <a:lnTo>
                  <a:pt x="22025" y="106022"/>
                </a:lnTo>
                <a:lnTo>
                  <a:pt x="36106" y="108851"/>
                </a:lnTo>
                <a:lnTo>
                  <a:pt x="117424" y="108851"/>
                </a:lnTo>
                <a:lnTo>
                  <a:pt x="135009" y="105295"/>
                </a:lnTo>
                <a:lnTo>
                  <a:pt x="149377" y="95600"/>
                </a:lnTo>
                <a:lnTo>
                  <a:pt x="159068" y="81232"/>
                </a:lnTo>
                <a:lnTo>
                  <a:pt x="162623" y="63652"/>
                </a:lnTo>
                <a:lnTo>
                  <a:pt x="159181" y="45918"/>
                </a:lnTo>
                <a:lnTo>
                  <a:pt x="149477" y="31470"/>
                </a:lnTo>
                <a:lnTo>
                  <a:pt x="135046" y="21747"/>
                </a:lnTo>
                <a:lnTo>
                  <a:pt x="118681" y="18440"/>
                </a:lnTo>
                <a:lnTo>
                  <a:pt x="113271" y="18440"/>
                </a:lnTo>
                <a:lnTo>
                  <a:pt x="104850" y="10737"/>
                </a:lnTo>
                <a:lnTo>
                  <a:pt x="95018" y="4933"/>
                </a:lnTo>
                <a:lnTo>
                  <a:pt x="84114" y="1273"/>
                </a:lnTo>
                <a:lnTo>
                  <a:pt x="72478" y="0"/>
                </a:lnTo>
                <a:close/>
              </a:path>
              <a:path extrusionOk="0" h="109220" w="163194">
                <a:moveTo>
                  <a:pt x="117424" y="18186"/>
                </a:moveTo>
                <a:lnTo>
                  <a:pt x="114566" y="18186"/>
                </a:lnTo>
                <a:lnTo>
                  <a:pt x="113271" y="18440"/>
                </a:lnTo>
                <a:lnTo>
                  <a:pt x="118681" y="18440"/>
                </a:lnTo>
                <a:lnTo>
                  <a:pt x="117424" y="18186"/>
                </a:lnTo>
                <a:close/>
              </a:path>
            </a:pathLst>
          </a:custGeom>
          <a:solidFill>
            <a:srgbClr val="1CB5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6"/>
          <p:cNvSpPr/>
          <p:nvPr/>
        </p:nvSpPr>
        <p:spPr>
          <a:xfrm>
            <a:off x="1574311" y="3540938"/>
            <a:ext cx="154546" cy="148539"/>
          </a:xfrm>
          <a:custGeom>
            <a:rect b="b" l="l" r="r" t="t"/>
            <a:pathLst>
              <a:path extrusionOk="0" h="218439" w="218439">
                <a:moveTo>
                  <a:pt x="109105" y="0"/>
                </a:moveTo>
                <a:lnTo>
                  <a:pt x="66635" y="8573"/>
                </a:lnTo>
                <a:lnTo>
                  <a:pt x="31954" y="31954"/>
                </a:lnTo>
                <a:lnTo>
                  <a:pt x="8573" y="66635"/>
                </a:lnTo>
                <a:lnTo>
                  <a:pt x="0" y="109105"/>
                </a:lnTo>
                <a:lnTo>
                  <a:pt x="8573" y="151578"/>
                </a:lnTo>
                <a:lnTo>
                  <a:pt x="31954" y="186262"/>
                </a:lnTo>
                <a:lnTo>
                  <a:pt x="66635" y="209648"/>
                </a:lnTo>
                <a:lnTo>
                  <a:pt x="109105" y="218224"/>
                </a:lnTo>
                <a:lnTo>
                  <a:pt x="151576" y="209648"/>
                </a:lnTo>
                <a:lnTo>
                  <a:pt x="186256" y="186262"/>
                </a:lnTo>
                <a:lnTo>
                  <a:pt x="209637" y="151578"/>
                </a:lnTo>
                <a:lnTo>
                  <a:pt x="218211" y="109105"/>
                </a:lnTo>
                <a:lnTo>
                  <a:pt x="209637" y="66635"/>
                </a:lnTo>
                <a:lnTo>
                  <a:pt x="186256" y="31954"/>
                </a:lnTo>
                <a:lnTo>
                  <a:pt x="151576" y="8573"/>
                </a:lnTo>
                <a:lnTo>
                  <a:pt x="109105" y="0"/>
                </a:lnTo>
                <a:close/>
              </a:path>
            </a:pathLst>
          </a:custGeom>
          <a:solidFill>
            <a:srgbClr val="1CB5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1616752" y="3627685"/>
            <a:ext cx="95243" cy="173152"/>
          </a:xfrm>
          <a:custGeom>
            <a:rect b="b" l="l" r="r" t="t"/>
            <a:pathLst>
              <a:path extrusionOk="0" h="254635" w="134619">
                <a:moveTo>
                  <a:pt x="25463" y="96126"/>
                </a:moveTo>
                <a:lnTo>
                  <a:pt x="0" y="121577"/>
                </a:lnTo>
                <a:lnTo>
                  <a:pt x="31178" y="152755"/>
                </a:lnTo>
                <a:lnTo>
                  <a:pt x="31178" y="254330"/>
                </a:lnTo>
                <a:lnTo>
                  <a:pt x="67030" y="254330"/>
                </a:lnTo>
                <a:lnTo>
                  <a:pt x="67030" y="101841"/>
                </a:lnTo>
                <a:lnTo>
                  <a:pt x="31178" y="101841"/>
                </a:lnTo>
                <a:lnTo>
                  <a:pt x="25463" y="96126"/>
                </a:lnTo>
                <a:close/>
              </a:path>
              <a:path extrusionOk="0" h="254635" w="134619">
                <a:moveTo>
                  <a:pt x="67030" y="0"/>
                </a:moveTo>
                <a:lnTo>
                  <a:pt x="31178" y="0"/>
                </a:lnTo>
                <a:lnTo>
                  <a:pt x="31178" y="101841"/>
                </a:lnTo>
                <a:lnTo>
                  <a:pt x="67030" y="101841"/>
                </a:lnTo>
                <a:lnTo>
                  <a:pt x="67030" y="98196"/>
                </a:lnTo>
                <a:lnTo>
                  <a:pt x="117944" y="47282"/>
                </a:lnTo>
                <a:lnTo>
                  <a:pt x="67030" y="47282"/>
                </a:lnTo>
                <a:lnTo>
                  <a:pt x="67030" y="0"/>
                </a:lnTo>
                <a:close/>
              </a:path>
              <a:path extrusionOk="0" h="254635" w="134619">
                <a:moveTo>
                  <a:pt x="109105" y="5194"/>
                </a:moveTo>
                <a:lnTo>
                  <a:pt x="67030" y="47282"/>
                </a:lnTo>
                <a:lnTo>
                  <a:pt x="117944" y="47282"/>
                </a:lnTo>
                <a:lnTo>
                  <a:pt x="134569" y="30657"/>
                </a:lnTo>
                <a:lnTo>
                  <a:pt x="109105" y="5194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6"/>
          <p:cNvSpPr/>
          <p:nvPr/>
        </p:nvSpPr>
        <p:spPr>
          <a:xfrm>
            <a:off x="1818865" y="3281397"/>
            <a:ext cx="76824" cy="123495"/>
          </a:xfrm>
          <a:custGeom>
            <a:rect b="b" l="l" r="r" t="t"/>
            <a:pathLst>
              <a:path extrusionOk="0" h="181610" w="108585">
                <a:moveTo>
                  <a:pt x="0" y="0"/>
                </a:moveTo>
                <a:lnTo>
                  <a:pt x="108585" y="0"/>
                </a:lnTo>
                <a:lnTo>
                  <a:pt x="108585" y="181330"/>
                </a:lnTo>
                <a:lnTo>
                  <a:pt x="0" y="181330"/>
                </a:lnTo>
                <a:lnTo>
                  <a:pt x="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1722404" y="3361422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6"/>
          <p:cNvSpPr/>
          <p:nvPr/>
        </p:nvSpPr>
        <p:spPr>
          <a:xfrm>
            <a:off x="1722404" y="3342852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8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6"/>
          <p:cNvSpPr/>
          <p:nvPr/>
        </p:nvSpPr>
        <p:spPr>
          <a:xfrm>
            <a:off x="1722404" y="3324281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6"/>
          <p:cNvSpPr/>
          <p:nvPr/>
        </p:nvSpPr>
        <p:spPr>
          <a:xfrm>
            <a:off x="1722404" y="3305711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19" y="0"/>
                </a:lnTo>
              </a:path>
            </a:pathLst>
          </a:custGeom>
          <a:noFill/>
          <a:ln cap="flat" cmpd="sng" w="368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6"/>
          <p:cNvSpPr/>
          <p:nvPr/>
        </p:nvSpPr>
        <p:spPr>
          <a:xfrm>
            <a:off x="1722404" y="3287141"/>
            <a:ext cx="64245" cy="0"/>
          </a:xfrm>
          <a:custGeom>
            <a:rect b="b" l="l" r="r" t="t"/>
            <a:pathLst>
              <a:path extrusionOk="0" h="120000" w="90805">
                <a:moveTo>
                  <a:pt x="0" y="0"/>
                </a:moveTo>
                <a:lnTo>
                  <a:pt x="90665" y="0"/>
                </a:lnTo>
              </a:path>
            </a:pathLst>
          </a:custGeom>
          <a:noFill/>
          <a:ln cap="flat" cmpd="sng" w="1777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6"/>
          <p:cNvSpPr/>
          <p:nvPr/>
        </p:nvSpPr>
        <p:spPr>
          <a:xfrm>
            <a:off x="1748120" y="3343145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6"/>
          <p:cNvSpPr/>
          <p:nvPr/>
        </p:nvSpPr>
        <p:spPr>
          <a:xfrm>
            <a:off x="1773846" y="3343145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6"/>
          <p:cNvSpPr/>
          <p:nvPr/>
        </p:nvSpPr>
        <p:spPr>
          <a:xfrm>
            <a:off x="1748120" y="3306039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6"/>
          <p:cNvSpPr/>
          <p:nvPr/>
        </p:nvSpPr>
        <p:spPr>
          <a:xfrm>
            <a:off x="1773846" y="3306039"/>
            <a:ext cx="13028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7932" y="0"/>
                </a:lnTo>
              </a:path>
            </a:pathLst>
          </a:custGeom>
          <a:noFill/>
          <a:ln cap="flat" cmpd="sng" w="36625">
            <a:solidFill>
              <a:srgbClr val="F97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6"/>
          <p:cNvSpPr/>
          <p:nvPr/>
        </p:nvSpPr>
        <p:spPr>
          <a:xfrm>
            <a:off x="7183339" y="2853479"/>
            <a:ext cx="1087664" cy="1158088"/>
          </a:xfrm>
          <a:custGeom>
            <a:rect b="b" l="l" r="r" t="t"/>
            <a:pathLst>
              <a:path extrusionOk="0" h="1703070" w="1537334">
                <a:moveTo>
                  <a:pt x="768553" y="0"/>
                </a:moveTo>
                <a:lnTo>
                  <a:pt x="0" y="384276"/>
                </a:lnTo>
                <a:lnTo>
                  <a:pt x="0" y="1318577"/>
                </a:lnTo>
                <a:lnTo>
                  <a:pt x="768553" y="1702854"/>
                </a:lnTo>
                <a:lnTo>
                  <a:pt x="1537106" y="1318577"/>
                </a:lnTo>
                <a:lnTo>
                  <a:pt x="1537106" y="384276"/>
                </a:lnTo>
                <a:lnTo>
                  <a:pt x="768553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6"/>
          <p:cNvSpPr/>
          <p:nvPr/>
        </p:nvSpPr>
        <p:spPr>
          <a:xfrm>
            <a:off x="7726913" y="2853479"/>
            <a:ext cx="544056" cy="896849"/>
          </a:xfrm>
          <a:custGeom>
            <a:rect b="b" l="l" r="r" t="t"/>
            <a:pathLst>
              <a:path extrusionOk="0" h="1318895" w="768984">
                <a:moveTo>
                  <a:pt x="0" y="0"/>
                </a:moveTo>
                <a:lnTo>
                  <a:pt x="0" y="933157"/>
                </a:lnTo>
                <a:lnTo>
                  <a:pt x="768553" y="1318577"/>
                </a:lnTo>
                <a:lnTo>
                  <a:pt x="768553" y="384276"/>
                </a:lnTo>
                <a:lnTo>
                  <a:pt x="0" y="0"/>
                </a:lnTo>
                <a:close/>
              </a:path>
            </a:pathLst>
          </a:custGeom>
          <a:solidFill>
            <a:srgbClr val="E5DB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6"/>
          <p:cNvSpPr/>
          <p:nvPr/>
        </p:nvSpPr>
        <p:spPr>
          <a:xfrm>
            <a:off x="7183337" y="3488124"/>
            <a:ext cx="1087664" cy="522910"/>
          </a:xfrm>
          <a:custGeom>
            <a:rect b="b" l="l" r="r" t="t"/>
            <a:pathLst>
              <a:path extrusionOk="0" h="768985" w="1537334">
                <a:moveTo>
                  <a:pt x="768553" y="0"/>
                </a:moveTo>
                <a:lnTo>
                  <a:pt x="0" y="384276"/>
                </a:lnTo>
                <a:lnTo>
                  <a:pt x="768553" y="768553"/>
                </a:lnTo>
                <a:lnTo>
                  <a:pt x="1537106" y="384276"/>
                </a:lnTo>
                <a:lnTo>
                  <a:pt x="768553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6"/>
          <p:cNvSpPr/>
          <p:nvPr/>
        </p:nvSpPr>
        <p:spPr>
          <a:xfrm>
            <a:off x="7765654" y="3096104"/>
            <a:ext cx="466334" cy="466776"/>
          </a:xfrm>
          <a:custGeom>
            <a:rect b="b" l="l" r="r" t="t"/>
            <a:pathLst>
              <a:path extrusionOk="0" h="686435" w="659129">
                <a:moveTo>
                  <a:pt x="0" y="0"/>
                </a:moveTo>
                <a:lnTo>
                  <a:pt x="0" y="357035"/>
                </a:lnTo>
                <a:lnTo>
                  <a:pt x="659002" y="686244"/>
                </a:lnTo>
                <a:lnTo>
                  <a:pt x="659002" y="329501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6"/>
          <p:cNvSpPr/>
          <p:nvPr/>
        </p:nvSpPr>
        <p:spPr>
          <a:xfrm>
            <a:off x="7804594" y="3161538"/>
            <a:ext cx="136126" cy="224104"/>
          </a:xfrm>
          <a:custGeom>
            <a:rect b="b" l="l" r="r" t="t"/>
            <a:pathLst>
              <a:path extrusionOk="0" h="329564" w="192404">
                <a:moveTo>
                  <a:pt x="0" y="0"/>
                </a:moveTo>
                <a:lnTo>
                  <a:pt x="0" y="233286"/>
                </a:lnTo>
                <a:lnTo>
                  <a:pt x="192138" y="329209"/>
                </a:lnTo>
                <a:lnTo>
                  <a:pt x="192138" y="95923"/>
                </a:lnTo>
                <a:lnTo>
                  <a:pt x="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6"/>
          <p:cNvSpPr/>
          <p:nvPr/>
        </p:nvSpPr>
        <p:spPr>
          <a:xfrm>
            <a:off x="7849958" y="3236234"/>
            <a:ext cx="45375" cy="53111"/>
          </a:xfrm>
          <a:custGeom>
            <a:rect b="b" l="l" r="r" t="t"/>
            <a:pathLst>
              <a:path extrusionOk="0" h="78104" w="64134">
                <a:moveTo>
                  <a:pt x="0" y="0"/>
                </a:moveTo>
                <a:lnTo>
                  <a:pt x="0" y="77762"/>
                </a:lnTo>
                <a:lnTo>
                  <a:pt x="63855" y="68961"/>
                </a:lnTo>
                <a:lnTo>
                  <a:pt x="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6"/>
          <p:cNvSpPr/>
          <p:nvPr/>
        </p:nvSpPr>
        <p:spPr>
          <a:xfrm>
            <a:off x="7804594" y="3161538"/>
            <a:ext cx="136126" cy="224104"/>
          </a:xfrm>
          <a:custGeom>
            <a:rect b="b" l="l" r="r" t="t"/>
            <a:pathLst>
              <a:path extrusionOk="0" h="329564" w="192404">
                <a:moveTo>
                  <a:pt x="0" y="0"/>
                </a:moveTo>
                <a:lnTo>
                  <a:pt x="0" y="233286"/>
                </a:lnTo>
                <a:lnTo>
                  <a:pt x="192138" y="329209"/>
                </a:lnTo>
                <a:lnTo>
                  <a:pt x="192138" y="95923"/>
                </a:lnTo>
                <a:lnTo>
                  <a:pt x="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6"/>
          <p:cNvSpPr/>
          <p:nvPr/>
        </p:nvSpPr>
        <p:spPr>
          <a:xfrm>
            <a:off x="7993885" y="3273484"/>
            <a:ext cx="68288" cy="112268"/>
          </a:xfrm>
          <a:custGeom>
            <a:rect b="b" l="l" r="r" t="t"/>
            <a:pathLst>
              <a:path extrusionOk="0" h="165100" w="96520">
                <a:moveTo>
                  <a:pt x="0" y="0"/>
                </a:moveTo>
                <a:lnTo>
                  <a:pt x="0" y="116649"/>
                </a:lnTo>
                <a:lnTo>
                  <a:pt x="95923" y="164617"/>
                </a:lnTo>
                <a:lnTo>
                  <a:pt x="95923" y="47967"/>
                </a:lnTo>
                <a:lnTo>
                  <a:pt x="0" y="0"/>
                </a:lnTo>
                <a:close/>
              </a:path>
            </a:pathLst>
          </a:custGeom>
          <a:solidFill>
            <a:srgbClr val="F2B74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6"/>
          <p:cNvSpPr/>
          <p:nvPr/>
        </p:nvSpPr>
        <p:spPr>
          <a:xfrm>
            <a:off x="7993885" y="3273484"/>
            <a:ext cx="68288" cy="112268"/>
          </a:xfrm>
          <a:custGeom>
            <a:rect b="b" l="l" r="r" t="t"/>
            <a:pathLst>
              <a:path extrusionOk="0" h="165100" w="96520">
                <a:moveTo>
                  <a:pt x="0" y="0"/>
                </a:moveTo>
                <a:lnTo>
                  <a:pt x="0" y="116649"/>
                </a:lnTo>
                <a:lnTo>
                  <a:pt x="95923" y="164617"/>
                </a:lnTo>
                <a:lnTo>
                  <a:pt x="95923" y="47967"/>
                </a:lnTo>
                <a:lnTo>
                  <a:pt x="0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6"/>
          <p:cNvSpPr/>
          <p:nvPr/>
        </p:nvSpPr>
        <p:spPr>
          <a:xfrm>
            <a:off x="8042461" y="3348182"/>
            <a:ext cx="68288" cy="112268"/>
          </a:xfrm>
          <a:custGeom>
            <a:rect b="b" l="l" r="r" t="t"/>
            <a:pathLst>
              <a:path extrusionOk="0" h="165100" w="96520">
                <a:moveTo>
                  <a:pt x="0" y="0"/>
                </a:moveTo>
                <a:lnTo>
                  <a:pt x="0" y="116649"/>
                </a:lnTo>
                <a:lnTo>
                  <a:pt x="95923" y="164617"/>
                </a:lnTo>
                <a:lnTo>
                  <a:pt x="95923" y="47967"/>
                </a:lnTo>
                <a:lnTo>
                  <a:pt x="0" y="0"/>
                </a:lnTo>
                <a:close/>
              </a:path>
            </a:pathLst>
          </a:custGeom>
          <a:solidFill>
            <a:srgbClr val="9682D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6"/>
          <p:cNvSpPr/>
          <p:nvPr/>
        </p:nvSpPr>
        <p:spPr>
          <a:xfrm>
            <a:off x="8042461" y="3348182"/>
            <a:ext cx="68288" cy="112268"/>
          </a:xfrm>
          <a:custGeom>
            <a:rect b="b" l="l" r="r" t="t"/>
            <a:pathLst>
              <a:path extrusionOk="0" h="165100" w="96520">
                <a:moveTo>
                  <a:pt x="0" y="0"/>
                </a:moveTo>
                <a:lnTo>
                  <a:pt x="0" y="116649"/>
                </a:lnTo>
                <a:lnTo>
                  <a:pt x="95923" y="164617"/>
                </a:lnTo>
                <a:lnTo>
                  <a:pt x="95923" y="47967"/>
                </a:lnTo>
                <a:lnTo>
                  <a:pt x="0" y="0"/>
                </a:lnTo>
                <a:close/>
              </a:path>
            </a:pathLst>
          </a:custGeom>
          <a:solidFill>
            <a:srgbClr val="9682D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6"/>
          <p:cNvSpPr/>
          <p:nvPr/>
        </p:nvSpPr>
        <p:spPr>
          <a:xfrm>
            <a:off x="7220075" y="3679019"/>
            <a:ext cx="155444" cy="79451"/>
          </a:xfrm>
          <a:custGeom>
            <a:rect b="b" l="l" r="r" t="t"/>
            <a:pathLst>
              <a:path extrusionOk="0" h="116839" w="219709">
                <a:moveTo>
                  <a:pt x="145021" y="0"/>
                </a:moveTo>
                <a:lnTo>
                  <a:pt x="142748" y="0"/>
                </a:lnTo>
                <a:lnTo>
                  <a:pt x="1409" y="70662"/>
                </a:lnTo>
                <a:lnTo>
                  <a:pt x="0" y="72936"/>
                </a:lnTo>
                <a:lnTo>
                  <a:pt x="0" y="78041"/>
                </a:lnTo>
                <a:lnTo>
                  <a:pt x="1409" y="80314"/>
                </a:lnTo>
                <a:lnTo>
                  <a:pt x="72364" y="115798"/>
                </a:lnTo>
                <a:lnTo>
                  <a:pt x="73215" y="116357"/>
                </a:lnTo>
                <a:lnTo>
                  <a:pt x="74345" y="116649"/>
                </a:lnTo>
                <a:lnTo>
                  <a:pt x="76619" y="116649"/>
                </a:lnTo>
                <a:lnTo>
                  <a:pt x="77470" y="116357"/>
                </a:lnTo>
                <a:lnTo>
                  <a:pt x="218236" y="45973"/>
                </a:lnTo>
                <a:lnTo>
                  <a:pt x="219659" y="43700"/>
                </a:lnTo>
                <a:lnTo>
                  <a:pt x="219659" y="38595"/>
                </a:lnTo>
                <a:lnTo>
                  <a:pt x="217678" y="36321"/>
                </a:lnTo>
                <a:lnTo>
                  <a:pt x="147002" y="850"/>
                </a:lnTo>
                <a:lnTo>
                  <a:pt x="145021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6"/>
          <p:cNvSpPr/>
          <p:nvPr/>
        </p:nvSpPr>
        <p:spPr>
          <a:xfrm>
            <a:off x="7220075" y="3578264"/>
            <a:ext cx="155444" cy="79451"/>
          </a:xfrm>
          <a:custGeom>
            <a:rect b="b" l="l" r="r" t="t"/>
            <a:pathLst>
              <a:path extrusionOk="0" h="116839" w="219709">
                <a:moveTo>
                  <a:pt x="144741" y="0"/>
                </a:moveTo>
                <a:lnTo>
                  <a:pt x="142468" y="0"/>
                </a:lnTo>
                <a:lnTo>
                  <a:pt x="1409" y="70662"/>
                </a:lnTo>
                <a:lnTo>
                  <a:pt x="0" y="72936"/>
                </a:lnTo>
                <a:lnTo>
                  <a:pt x="0" y="78041"/>
                </a:lnTo>
                <a:lnTo>
                  <a:pt x="1409" y="80314"/>
                </a:lnTo>
                <a:lnTo>
                  <a:pt x="72364" y="115798"/>
                </a:lnTo>
                <a:lnTo>
                  <a:pt x="73215" y="116357"/>
                </a:lnTo>
                <a:lnTo>
                  <a:pt x="74345" y="116649"/>
                </a:lnTo>
                <a:lnTo>
                  <a:pt x="76619" y="116649"/>
                </a:lnTo>
                <a:lnTo>
                  <a:pt x="77470" y="116357"/>
                </a:lnTo>
                <a:lnTo>
                  <a:pt x="218236" y="45973"/>
                </a:lnTo>
                <a:lnTo>
                  <a:pt x="219659" y="43700"/>
                </a:lnTo>
                <a:lnTo>
                  <a:pt x="219659" y="41147"/>
                </a:lnTo>
                <a:lnTo>
                  <a:pt x="219379" y="38595"/>
                </a:lnTo>
                <a:lnTo>
                  <a:pt x="217678" y="36321"/>
                </a:lnTo>
                <a:lnTo>
                  <a:pt x="146723" y="850"/>
                </a:lnTo>
                <a:lnTo>
                  <a:pt x="144741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6"/>
          <p:cNvSpPr/>
          <p:nvPr/>
        </p:nvSpPr>
        <p:spPr>
          <a:xfrm>
            <a:off x="7219869" y="3475578"/>
            <a:ext cx="155444" cy="79451"/>
          </a:xfrm>
          <a:custGeom>
            <a:rect b="b" l="l" r="r" t="t"/>
            <a:pathLst>
              <a:path extrusionOk="0" h="116839" w="219709">
                <a:moveTo>
                  <a:pt x="145034" y="0"/>
                </a:moveTo>
                <a:lnTo>
                  <a:pt x="142760" y="0"/>
                </a:lnTo>
                <a:lnTo>
                  <a:pt x="1422" y="70662"/>
                </a:lnTo>
                <a:lnTo>
                  <a:pt x="0" y="72936"/>
                </a:lnTo>
                <a:lnTo>
                  <a:pt x="0" y="78041"/>
                </a:lnTo>
                <a:lnTo>
                  <a:pt x="1422" y="80314"/>
                </a:lnTo>
                <a:lnTo>
                  <a:pt x="72377" y="115798"/>
                </a:lnTo>
                <a:lnTo>
                  <a:pt x="73228" y="116357"/>
                </a:lnTo>
                <a:lnTo>
                  <a:pt x="74358" y="116649"/>
                </a:lnTo>
                <a:lnTo>
                  <a:pt x="76631" y="116649"/>
                </a:lnTo>
                <a:lnTo>
                  <a:pt x="77482" y="116357"/>
                </a:lnTo>
                <a:lnTo>
                  <a:pt x="218249" y="45973"/>
                </a:lnTo>
                <a:lnTo>
                  <a:pt x="219671" y="43700"/>
                </a:lnTo>
                <a:lnTo>
                  <a:pt x="219671" y="38595"/>
                </a:lnTo>
                <a:lnTo>
                  <a:pt x="217970" y="36321"/>
                </a:lnTo>
                <a:lnTo>
                  <a:pt x="147015" y="850"/>
                </a:lnTo>
                <a:lnTo>
                  <a:pt x="145034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7370417" y="3398759"/>
            <a:ext cx="0" cy="311760"/>
          </a:xfrm>
          <a:custGeom>
            <a:rect b="b" l="l" r="r" t="t"/>
            <a:pathLst>
              <a:path extrusionOk="0" h="458470" w="120000">
                <a:moveTo>
                  <a:pt x="0" y="0"/>
                </a:moveTo>
                <a:lnTo>
                  <a:pt x="0" y="458063"/>
                </a:lnTo>
              </a:path>
            </a:pathLst>
          </a:custGeom>
          <a:noFill/>
          <a:ln cap="flat" cmpd="sng" w="13600">
            <a:solidFill>
              <a:srgbClr val="7754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6"/>
          <p:cNvSpPr/>
          <p:nvPr/>
        </p:nvSpPr>
        <p:spPr>
          <a:xfrm>
            <a:off x="7224686" y="3421149"/>
            <a:ext cx="0" cy="311760"/>
          </a:xfrm>
          <a:custGeom>
            <a:rect b="b" l="l" r="r" t="t"/>
            <a:pathLst>
              <a:path extrusionOk="0" h="458470" w="120000">
                <a:moveTo>
                  <a:pt x="0" y="0"/>
                </a:moveTo>
                <a:lnTo>
                  <a:pt x="0" y="458063"/>
                </a:lnTo>
              </a:path>
            </a:pathLst>
          </a:custGeom>
          <a:noFill/>
          <a:ln cap="flat" cmpd="sng" w="13600">
            <a:solidFill>
              <a:srgbClr val="7754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6"/>
          <p:cNvSpPr/>
          <p:nvPr/>
        </p:nvSpPr>
        <p:spPr>
          <a:xfrm>
            <a:off x="7321840" y="3374433"/>
            <a:ext cx="0" cy="311760"/>
          </a:xfrm>
          <a:custGeom>
            <a:rect b="b" l="l" r="r" t="t"/>
            <a:pathLst>
              <a:path extrusionOk="0" h="458470" w="120000">
                <a:moveTo>
                  <a:pt x="0" y="0"/>
                </a:moveTo>
                <a:lnTo>
                  <a:pt x="0" y="458355"/>
                </a:lnTo>
              </a:path>
            </a:pathLst>
          </a:custGeom>
          <a:noFill/>
          <a:ln cap="flat" cmpd="sng" w="13600">
            <a:solidFill>
              <a:srgbClr val="7754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6"/>
          <p:cNvSpPr/>
          <p:nvPr/>
        </p:nvSpPr>
        <p:spPr>
          <a:xfrm>
            <a:off x="7323851" y="3428290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829"/>
                </a:lnTo>
                <a:lnTo>
                  <a:pt x="64134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6"/>
          <p:cNvSpPr/>
          <p:nvPr/>
        </p:nvSpPr>
        <p:spPr>
          <a:xfrm>
            <a:off x="7323851" y="3428290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829"/>
                </a:lnTo>
                <a:lnTo>
                  <a:pt x="64134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6"/>
          <p:cNvSpPr/>
          <p:nvPr/>
        </p:nvSpPr>
        <p:spPr>
          <a:xfrm>
            <a:off x="7323851" y="3428290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829"/>
                </a:lnTo>
                <a:lnTo>
                  <a:pt x="64134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6"/>
          <p:cNvSpPr/>
          <p:nvPr/>
        </p:nvSpPr>
        <p:spPr>
          <a:xfrm>
            <a:off x="7323851" y="3428290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829"/>
                </a:lnTo>
                <a:lnTo>
                  <a:pt x="64134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6"/>
          <p:cNvSpPr/>
          <p:nvPr/>
        </p:nvSpPr>
        <p:spPr>
          <a:xfrm>
            <a:off x="7306585" y="3435046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3855" y="109829"/>
                </a:lnTo>
                <a:lnTo>
                  <a:pt x="63855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28B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6"/>
          <p:cNvSpPr/>
          <p:nvPr/>
        </p:nvSpPr>
        <p:spPr>
          <a:xfrm>
            <a:off x="7306585" y="3435046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3855" y="109829"/>
                </a:lnTo>
                <a:lnTo>
                  <a:pt x="63855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28B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6"/>
          <p:cNvSpPr/>
          <p:nvPr/>
        </p:nvSpPr>
        <p:spPr>
          <a:xfrm>
            <a:off x="7306585" y="3435046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3855" y="109829"/>
                </a:lnTo>
                <a:lnTo>
                  <a:pt x="63855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28B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6"/>
          <p:cNvSpPr/>
          <p:nvPr/>
        </p:nvSpPr>
        <p:spPr>
          <a:xfrm>
            <a:off x="7306585" y="3435046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3855" y="109829"/>
                </a:lnTo>
                <a:lnTo>
                  <a:pt x="63855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28B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6"/>
          <p:cNvSpPr/>
          <p:nvPr/>
        </p:nvSpPr>
        <p:spPr>
          <a:xfrm>
            <a:off x="7291731" y="3441801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3855" y="109829"/>
                </a:lnTo>
                <a:lnTo>
                  <a:pt x="63855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6"/>
          <p:cNvSpPr/>
          <p:nvPr/>
        </p:nvSpPr>
        <p:spPr>
          <a:xfrm>
            <a:off x="7291731" y="3441801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3855" y="109829"/>
                </a:lnTo>
                <a:lnTo>
                  <a:pt x="63855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6"/>
          <p:cNvSpPr/>
          <p:nvPr/>
        </p:nvSpPr>
        <p:spPr>
          <a:xfrm>
            <a:off x="7291731" y="3441801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3855" y="109829"/>
                </a:lnTo>
                <a:lnTo>
                  <a:pt x="63855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6"/>
          <p:cNvSpPr/>
          <p:nvPr/>
        </p:nvSpPr>
        <p:spPr>
          <a:xfrm>
            <a:off x="7291731" y="3441801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3855" y="109829"/>
                </a:lnTo>
                <a:lnTo>
                  <a:pt x="63855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6"/>
          <p:cNvSpPr/>
          <p:nvPr/>
        </p:nvSpPr>
        <p:spPr>
          <a:xfrm>
            <a:off x="7279892" y="3447009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550"/>
                </a:lnTo>
                <a:lnTo>
                  <a:pt x="64134" y="31788"/>
                </a:lnTo>
                <a:lnTo>
                  <a:pt x="0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6"/>
          <p:cNvSpPr/>
          <p:nvPr/>
        </p:nvSpPr>
        <p:spPr>
          <a:xfrm>
            <a:off x="7279892" y="3447009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550"/>
                </a:lnTo>
                <a:lnTo>
                  <a:pt x="64134" y="31788"/>
                </a:lnTo>
                <a:lnTo>
                  <a:pt x="0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6"/>
          <p:cNvSpPr/>
          <p:nvPr/>
        </p:nvSpPr>
        <p:spPr>
          <a:xfrm>
            <a:off x="7279892" y="3447009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550"/>
                </a:lnTo>
                <a:lnTo>
                  <a:pt x="64134" y="31788"/>
                </a:lnTo>
                <a:lnTo>
                  <a:pt x="0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6"/>
          <p:cNvSpPr/>
          <p:nvPr/>
        </p:nvSpPr>
        <p:spPr>
          <a:xfrm>
            <a:off x="7279892" y="3447009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550"/>
                </a:lnTo>
                <a:lnTo>
                  <a:pt x="64134" y="31788"/>
                </a:lnTo>
                <a:lnTo>
                  <a:pt x="0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6"/>
          <p:cNvSpPr/>
          <p:nvPr/>
        </p:nvSpPr>
        <p:spPr>
          <a:xfrm>
            <a:off x="7240348" y="3564947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829"/>
                </a:lnTo>
                <a:lnTo>
                  <a:pt x="64134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33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6"/>
          <p:cNvSpPr/>
          <p:nvPr/>
        </p:nvSpPr>
        <p:spPr>
          <a:xfrm>
            <a:off x="7240348" y="3564947"/>
            <a:ext cx="45375" cy="74701"/>
          </a:xfrm>
          <a:custGeom>
            <a:rect b="b" l="l" r="r" t="t"/>
            <a:pathLst>
              <a:path extrusionOk="0" h="109854" w="64134">
                <a:moveTo>
                  <a:pt x="0" y="0"/>
                </a:moveTo>
                <a:lnTo>
                  <a:pt x="0" y="77762"/>
                </a:lnTo>
                <a:lnTo>
                  <a:pt x="64134" y="109829"/>
                </a:lnTo>
                <a:lnTo>
                  <a:pt x="64134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33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6"/>
          <p:cNvSpPr/>
          <p:nvPr/>
        </p:nvSpPr>
        <p:spPr>
          <a:xfrm>
            <a:off x="7219869" y="3373857"/>
            <a:ext cx="155444" cy="79451"/>
          </a:xfrm>
          <a:custGeom>
            <a:rect b="b" l="l" r="r" t="t"/>
            <a:pathLst>
              <a:path extrusionOk="0" h="116839" w="219709">
                <a:moveTo>
                  <a:pt x="145034" y="0"/>
                </a:moveTo>
                <a:lnTo>
                  <a:pt x="142760" y="0"/>
                </a:lnTo>
                <a:lnTo>
                  <a:pt x="1422" y="70662"/>
                </a:lnTo>
                <a:lnTo>
                  <a:pt x="0" y="72936"/>
                </a:lnTo>
                <a:lnTo>
                  <a:pt x="0" y="78041"/>
                </a:lnTo>
                <a:lnTo>
                  <a:pt x="1422" y="80314"/>
                </a:lnTo>
                <a:lnTo>
                  <a:pt x="72377" y="115798"/>
                </a:lnTo>
                <a:lnTo>
                  <a:pt x="73228" y="116357"/>
                </a:lnTo>
                <a:lnTo>
                  <a:pt x="74358" y="116649"/>
                </a:lnTo>
                <a:lnTo>
                  <a:pt x="76631" y="116649"/>
                </a:lnTo>
                <a:lnTo>
                  <a:pt x="77482" y="116357"/>
                </a:lnTo>
                <a:lnTo>
                  <a:pt x="218249" y="45974"/>
                </a:lnTo>
                <a:lnTo>
                  <a:pt x="219671" y="43700"/>
                </a:lnTo>
                <a:lnTo>
                  <a:pt x="219671" y="38595"/>
                </a:lnTo>
                <a:lnTo>
                  <a:pt x="217970" y="36322"/>
                </a:lnTo>
                <a:lnTo>
                  <a:pt x="147015" y="850"/>
                </a:lnTo>
                <a:lnTo>
                  <a:pt x="145034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6"/>
          <p:cNvSpPr/>
          <p:nvPr/>
        </p:nvSpPr>
        <p:spPr>
          <a:xfrm>
            <a:off x="7273264" y="3447201"/>
            <a:ext cx="0" cy="311760"/>
          </a:xfrm>
          <a:custGeom>
            <a:rect b="b" l="l" r="r" t="t"/>
            <a:pathLst>
              <a:path extrusionOk="0" h="458470" w="120000">
                <a:moveTo>
                  <a:pt x="0" y="0"/>
                </a:moveTo>
                <a:lnTo>
                  <a:pt x="0" y="458355"/>
                </a:lnTo>
              </a:path>
            </a:pathLst>
          </a:custGeom>
          <a:noFill/>
          <a:ln cap="flat" cmpd="sng" w="13600">
            <a:solidFill>
              <a:srgbClr val="7754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7849958" y="3247044"/>
            <a:ext cx="45375" cy="53111"/>
          </a:xfrm>
          <a:custGeom>
            <a:rect b="b" l="l" r="r" t="t"/>
            <a:pathLst>
              <a:path extrusionOk="0" h="78104" w="64134">
                <a:moveTo>
                  <a:pt x="0" y="0"/>
                </a:moveTo>
                <a:lnTo>
                  <a:pt x="0" y="77762"/>
                </a:lnTo>
                <a:lnTo>
                  <a:pt x="63855" y="68961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6"/>
          <p:cNvSpPr/>
          <p:nvPr/>
        </p:nvSpPr>
        <p:spPr>
          <a:xfrm>
            <a:off x="1471205" y="1904073"/>
            <a:ext cx="72780" cy="106223"/>
          </a:xfrm>
          <a:custGeom>
            <a:rect b="b" l="l" r="r" t="t"/>
            <a:pathLst>
              <a:path extrusionOk="0" h="156210" w="102869">
                <a:moveTo>
                  <a:pt x="0" y="155748"/>
                </a:moveTo>
                <a:lnTo>
                  <a:pt x="102692" y="155748"/>
                </a:lnTo>
                <a:lnTo>
                  <a:pt x="102692" y="0"/>
                </a:lnTo>
                <a:lnTo>
                  <a:pt x="0" y="0"/>
                </a:lnTo>
                <a:lnTo>
                  <a:pt x="0" y="155748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6"/>
          <p:cNvSpPr/>
          <p:nvPr/>
        </p:nvSpPr>
        <p:spPr>
          <a:xfrm>
            <a:off x="1305957" y="1904229"/>
            <a:ext cx="72780" cy="105791"/>
          </a:xfrm>
          <a:custGeom>
            <a:rect b="b" l="l" r="r" t="t"/>
            <a:pathLst>
              <a:path extrusionOk="0" h="155575" w="102869">
                <a:moveTo>
                  <a:pt x="0" y="155520"/>
                </a:moveTo>
                <a:lnTo>
                  <a:pt x="102692" y="155520"/>
                </a:lnTo>
                <a:lnTo>
                  <a:pt x="102692" y="0"/>
                </a:lnTo>
                <a:lnTo>
                  <a:pt x="0" y="0"/>
                </a:lnTo>
                <a:lnTo>
                  <a:pt x="0" y="15552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6"/>
          <p:cNvSpPr/>
          <p:nvPr/>
        </p:nvSpPr>
        <p:spPr>
          <a:xfrm>
            <a:off x="1323885" y="1038672"/>
            <a:ext cx="202168" cy="212445"/>
          </a:xfrm>
          <a:custGeom>
            <a:rect b="b" l="l" r="r" t="t"/>
            <a:pathLst>
              <a:path extrusionOk="0" h="312419" w="285750">
                <a:moveTo>
                  <a:pt x="142811" y="0"/>
                </a:moveTo>
                <a:lnTo>
                  <a:pt x="97649" y="7275"/>
                </a:lnTo>
                <a:lnTo>
                  <a:pt x="58443" y="27538"/>
                </a:lnTo>
                <a:lnTo>
                  <a:pt x="27537" y="58446"/>
                </a:lnTo>
                <a:lnTo>
                  <a:pt x="7275" y="97656"/>
                </a:lnTo>
                <a:lnTo>
                  <a:pt x="0" y="142824"/>
                </a:lnTo>
                <a:lnTo>
                  <a:pt x="6772" y="186374"/>
                </a:lnTo>
                <a:lnTo>
                  <a:pt x="25671" y="224529"/>
                </a:lnTo>
                <a:lnTo>
                  <a:pt x="54569" y="255159"/>
                </a:lnTo>
                <a:lnTo>
                  <a:pt x="91338" y="276136"/>
                </a:lnTo>
                <a:lnTo>
                  <a:pt x="91338" y="312305"/>
                </a:lnTo>
                <a:lnTo>
                  <a:pt x="194030" y="312305"/>
                </a:lnTo>
                <a:lnTo>
                  <a:pt x="194030" y="276136"/>
                </a:lnTo>
                <a:lnTo>
                  <a:pt x="230953" y="255159"/>
                </a:lnTo>
                <a:lnTo>
                  <a:pt x="259930" y="224529"/>
                </a:lnTo>
                <a:lnTo>
                  <a:pt x="278859" y="186374"/>
                </a:lnTo>
                <a:lnTo>
                  <a:pt x="285635" y="142824"/>
                </a:lnTo>
                <a:lnTo>
                  <a:pt x="278360" y="97656"/>
                </a:lnTo>
                <a:lnTo>
                  <a:pt x="258097" y="58446"/>
                </a:lnTo>
                <a:lnTo>
                  <a:pt x="227189" y="27538"/>
                </a:lnTo>
                <a:lnTo>
                  <a:pt x="187979" y="7275"/>
                </a:lnTo>
                <a:lnTo>
                  <a:pt x="142811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6"/>
          <p:cNvSpPr/>
          <p:nvPr/>
        </p:nvSpPr>
        <p:spPr>
          <a:xfrm>
            <a:off x="1257453" y="1251472"/>
            <a:ext cx="149154" cy="287147"/>
          </a:xfrm>
          <a:custGeom>
            <a:rect b="b" l="l" r="r" t="t"/>
            <a:pathLst>
              <a:path extrusionOk="0" h="422275" w="210819">
                <a:moveTo>
                  <a:pt x="152251" y="0"/>
                </a:moveTo>
                <a:lnTo>
                  <a:pt x="115070" y="9990"/>
                </a:lnTo>
                <a:lnTo>
                  <a:pt x="94976" y="56991"/>
                </a:lnTo>
                <a:lnTo>
                  <a:pt x="99277" y="72314"/>
                </a:lnTo>
                <a:lnTo>
                  <a:pt x="108179" y="85731"/>
                </a:lnTo>
                <a:lnTo>
                  <a:pt x="107578" y="97132"/>
                </a:lnTo>
                <a:lnTo>
                  <a:pt x="98750" y="139636"/>
                </a:lnTo>
                <a:lnTo>
                  <a:pt x="73030" y="212037"/>
                </a:lnTo>
                <a:lnTo>
                  <a:pt x="53828" y="255216"/>
                </a:lnTo>
                <a:lnTo>
                  <a:pt x="31509" y="299981"/>
                </a:lnTo>
                <a:lnTo>
                  <a:pt x="6541" y="345243"/>
                </a:lnTo>
                <a:lnTo>
                  <a:pt x="0" y="364414"/>
                </a:lnTo>
                <a:lnTo>
                  <a:pt x="9990" y="401674"/>
                </a:lnTo>
                <a:lnTo>
                  <a:pt x="44364" y="421662"/>
                </a:lnTo>
                <a:lnTo>
                  <a:pt x="50890" y="422066"/>
                </a:lnTo>
                <a:lnTo>
                  <a:pt x="63984" y="420369"/>
                </a:lnTo>
                <a:lnTo>
                  <a:pt x="95238" y="396716"/>
                </a:lnTo>
                <a:lnTo>
                  <a:pt x="121231" y="349763"/>
                </a:lnTo>
                <a:lnTo>
                  <a:pt x="144511" y="303453"/>
                </a:lnTo>
                <a:lnTo>
                  <a:pt x="164773" y="258498"/>
                </a:lnTo>
                <a:lnTo>
                  <a:pt x="181715" y="215609"/>
                </a:lnTo>
                <a:lnTo>
                  <a:pt x="195035" y="175495"/>
                </a:lnTo>
                <a:lnTo>
                  <a:pt x="206578" y="128105"/>
                </a:lnTo>
                <a:lnTo>
                  <a:pt x="210605" y="88640"/>
                </a:lnTo>
                <a:lnTo>
                  <a:pt x="207250" y="56691"/>
                </a:lnTo>
                <a:lnTo>
                  <a:pt x="198002" y="33233"/>
                </a:lnTo>
                <a:lnTo>
                  <a:pt x="185289" y="16952"/>
                </a:lnTo>
                <a:lnTo>
                  <a:pt x="171540" y="6534"/>
                </a:lnTo>
                <a:lnTo>
                  <a:pt x="152251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6"/>
          <p:cNvSpPr/>
          <p:nvPr/>
        </p:nvSpPr>
        <p:spPr>
          <a:xfrm>
            <a:off x="1084065" y="1312696"/>
            <a:ext cx="245746" cy="225831"/>
          </a:xfrm>
          <a:custGeom>
            <a:rect b="b" l="l" r="r" t="t"/>
            <a:pathLst>
              <a:path extrusionOk="0" h="332105" w="347344">
                <a:moveTo>
                  <a:pt x="60394" y="0"/>
                </a:moveTo>
                <a:lnTo>
                  <a:pt x="23138" y="9985"/>
                </a:lnTo>
                <a:lnTo>
                  <a:pt x="0" y="61444"/>
                </a:lnTo>
                <a:lnTo>
                  <a:pt x="3699" y="86382"/>
                </a:lnTo>
                <a:lnTo>
                  <a:pt x="27013" y="131660"/>
                </a:lnTo>
                <a:lnTo>
                  <a:pt x="55489" y="165501"/>
                </a:lnTo>
                <a:lnTo>
                  <a:pt x="105096" y="211541"/>
                </a:lnTo>
                <a:lnTo>
                  <a:pt x="141217" y="240198"/>
                </a:lnTo>
                <a:lnTo>
                  <a:pt x="181228" y="268968"/>
                </a:lnTo>
                <a:lnTo>
                  <a:pt x="224509" y="297437"/>
                </a:lnTo>
                <a:lnTo>
                  <a:pt x="270438" y="325185"/>
                </a:lnTo>
                <a:lnTo>
                  <a:pt x="296041" y="332043"/>
                </a:lnTo>
                <a:lnTo>
                  <a:pt x="309136" y="330342"/>
                </a:lnTo>
                <a:lnTo>
                  <a:pt x="321387" y="325375"/>
                </a:lnTo>
                <a:lnTo>
                  <a:pt x="332053" y="317341"/>
                </a:lnTo>
                <a:lnTo>
                  <a:pt x="340390" y="306439"/>
                </a:lnTo>
                <a:lnTo>
                  <a:pt x="346932" y="287264"/>
                </a:lnTo>
                <a:lnTo>
                  <a:pt x="345576" y="267695"/>
                </a:lnTo>
                <a:lnTo>
                  <a:pt x="336941" y="250007"/>
                </a:lnTo>
                <a:lnTo>
                  <a:pt x="321644" y="236475"/>
                </a:lnTo>
                <a:lnTo>
                  <a:pt x="277416" y="209703"/>
                </a:lnTo>
                <a:lnTo>
                  <a:pt x="235685" y="182089"/>
                </a:lnTo>
                <a:lnTo>
                  <a:pt x="197468" y="154277"/>
                </a:lnTo>
                <a:lnTo>
                  <a:pt x="163783" y="126912"/>
                </a:lnTo>
                <a:lnTo>
                  <a:pt x="121673" y="85867"/>
                </a:lnTo>
                <a:lnTo>
                  <a:pt x="104119" y="62244"/>
                </a:lnTo>
                <a:lnTo>
                  <a:pt x="105071" y="46150"/>
                </a:lnTo>
                <a:lnTo>
                  <a:pt x="101050" y="30726"/>
                </a:lnTo>
                <a:lnTo>
                  <a:pt x="92426" y="17135"/>
                </a:lnTo>
                <a:lnTo>
                  <a:pt x="79570" y="6542"/>
                </a:lnTo>
                <a:lnTo>
                  <a:pt x="60394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6"/>
          <p:cNvSpPr/>
          <p:nvPr/>
        </p:nvSpPr>
        <p:spPr>
          <a:xfrm>
            <a:off x="1295501" y="1754804"/>
            <a:ext cx="93447" cy="149403"/>
          </a:xfrm>
          <a:custGeom>
            <a:rect b="b" l="l" r="r" t="t"/>
            <a:pathLst>
              <a:path extrusionOk="0" h="219710" w="132080">
                <a:moveTo>
                  <a:pt x="0" y="219710"/>
                </a:moveTo>
                <a:lnTo>
                  <a:pt x="131991" y="219710"/>
                </a:lnTo>
                <a:lnTo>
                  <a:pt x="131991" y="0"/>
                </a:lnTo>
                <a:lnTo>
                  <a:pt x="0" y="0"/>
                </a:lnTo>
                <a:lnTo>
                  <a:pt x="0" y="21971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6"/>
          <p:cNvSpPr/>
          <p:nvPr/>
        </p:nvSpPr>
        <p:spPr>
          <a:xfrm>
            <a:off x="1295501" y="1639064"/>
            <a:ext cx="258775" cy="115722"/>
          </a:xfrm>
          <a:custGeom>
            <a:rect b="b" l="l" r="r" t="t"/>
            <a:pathLst>
              <a:path extrusionOk="0" h="170180" w="365760">
                <a:moveTo>
                  <a:pt x="0" y="170180"/>
                </a:moveTo>
                <a:lnTo>
                  <a:pt x="365632" y="170180"/>
                </a:lnTo>
                <a:lnTo>
                  <a:pt x="365632" y="0"/>
                </a:lnTo>
                <a:lnTo>
                  <a:pt x="0" y="0"/>
                </a:lnTo>
                <a:lnTo>
                  <a:pt x="0" y="17018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6"/>
          <p:cNvSpPr/>
          <p:nvPr/>
        </p:nvSpPr>
        <p:spPr>
          <a:xfrm>
            <a:off x="1460740" y="1754691"/>
            <a:ext cx="93447" cy="149403"/>
          </a:xfrm>
          <a:custGeom>
            <a:rect b="b" l="l" r="r" t="t"/>
            <a:pathLst>
              <a:path extrusionOk="0" h="219710" w="132080">
                <a:moveTo>
                  <a:pt x="132003" y="0"/>
                </a:moveTo>
                <a:lnTo>
                  <a:pt x="0" y="0"/>
                </a:lnTo>
                <a:lnTo>
                  <a:pt x="0" y="219646"/>
                </a:lnTo>
                <a:lnTo>
                  <a:pt x="132003" y="219646"/>
                </a:lnTo>
                <a:lnTo>
                  <a:pt x="132003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1103740" y="1233296"/>
            <a:ext cx="110069" cy="140767"/>
          </a:xfrm>
          <a:custGeom>
            <a:rect b="b" l="l" r="r" t="t"/>
            <a:pathLst>
              <a:path extrusionOk="0" h="207010" w="155575">
                <a:moveTo>
                  <a:pt x="129362" y="0"/>
                </a:moveTo>
                <a:lnTo>
                  <a:pt x="25615" y="0"/>
                </a:lnTo>
                <a:lnTo>
                  <a:pt x="15596" y="1996"/>
                </a:lnTo>
                <a:lnTo>
                  <a:pt x="7459" y="7458"/>
                </a:lnTo>
                <a:lnTo>
                  <a:pt x="1996" y="15591"/>
                </a:lnTo>
                <a:lnTo>
                  <a:pt x="0" y="25603"/>
                </a:lnTo>
                <a:lnTo>
                  <a:pt x="0" y="181368"/>
                </a:lnTo>
                <a:lnTo>
                  <a:pt x="1996" y="191380"/>
                </a:lnTo>
                <a:lnTo>
                  <a:pt x="7459" y="199513"/>
                </a:lnTo>
                <a:lnTo>
                  <a:pt x="15596" y="204975"/>
                </a:lnTo>
                <a:lnTo>
                  <a:pt x="25615" y="206971"/>
                </a:lnTo>
                <a:lnTo>
                  <a:pt x="129362" y="206971"/>
                </a:lnTo>
                <a:lnTo>
                  <a:pt x="139374" y="204937"/>
                </a:lnTo>
                <a:lnTo>
                  <a:pt x="147507" y="199413"/>
                </a:lnTo>
                <a:lnTo>
                  <a:pt x="152968" y="191268"/>
                </a:lnTo>
                <a:lnTo>
                  <a:pt x="154965" y="181368"/>
                </a:lnTo>
                <a:lnTo>
                  <a:pt x="154965" y="25603"/>
                </a:lnTo>
                <a:lnTo>
                  <a:pt x="152968" y="15591"/>
                </a:lnTo>
                <a:lnTo>
                  <a:pt x="147507" y="7458"/>
                </a:lnTo>
                <a:lnTo>
                  <a:pt x="139374" y="1996"/>
                </a:lnTo>
                <a:lnTo>
                  <a:pt x="129362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6"/>
          <p:cNvSpPr/>
          <p:nvPr/>
        </p:nvSpPr>
        <p:spPr>
          <a:xfrm>
            <a:off x="1126337" y="1255023"/>
            <a:ext cx="64693" cy="88519"/>
          </a:xfrm>
          <a:custGeom>
            <a:rect b="b" l="l" r="r" t="t"/>
            <a:pathLst>
              <a:path extrusionOk="0" h="130175" w="91439">
                <a:moveTo>
                  <a:pt x="0" y="0"/>
                </a:moveTo>
                <a:lnTo>
                  <a:pt x="90817" y="0"/>
                </a:lnTo>
                <a:lnTo>
                  <a:pt x="90817" y="129882"/>
                </a:lnTo>
                <a:lnTo>
                  <a:pt x="0" y="129882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6"/>
          <p:cNvSpPr/>
          <p:nvPr/>
        </p:nvSpPr>
        <p:spPr>
          <a:xfrm>
            <a:off x="1149298" y="1347665"/>
            <a:ext cx="18420" cy="17704"/>
          </a:xfrm>
          <a:custGeom>
            <a:rect b="b" l="l" r="r" t="t"/>
            <a:pathLst>
              <a:path extrusionOk="0" h="26035" w="26035">
                <a:moveTo>
                  <a:pt x="20091" y="0"/>
                </a:moveTo>
                <a:lnTo>
                  <a:pt x="5791" y="0"/>
                </a:lnTo>
                <a:lnTo>
                  <a:pt x="0" y="5791"/>
                </a:lnTo>
                <a:lnTo>
                  <a:pt x="0" y="20078"/>
                </a:lnTo>
                <a:lnTo>
                  <a:pt x="5791" y="25869"/>
                </a:lnTo>
                <a:lnTo>
                  <a:pt x="20091" y="25869"/>
                </a:lnTo>
                <a:lnTo>
                  <a:pt x="25882" y="20078"/>
                </a:lnTo>
                <a:lnTo>
                  <a:pt x="25882" y="5791"/>
                </a:lnTo>
                <a:lnTo>
                  <a:pt x="20091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6"/>
          <p:cNvSpPr/>
          <p:nvPr/>
        </p:nvSpPr>
        <p:spPr>
          <a:xfrm>
            <a:off x="1167783" y="1153399"/>
            <a:ext cx="18420" cy="53111"/>
          </a:xfrm>
          <a:custGeom>
            <a:rect b="b" l="l" r="r" t="t"/>
            <a:pathLst>
              <a:path extrusionOk="0" h="78105" w="26035">
                <a:moveTo>
                  <a:pt x="20066" y="0"/>
                </a:moveTo>
                <a:lnTo>
                  <a:pt x="5816" y="0"/>
                </a:lnTo>
                <a:lnTo>
                  <a:pt x="0" y="5803"/>
                </a:lnTo>
                <a:lnTo>
                  <a:pt x="0" y="72072"/>
                </a:lnTo>
                <a:lnTo>
                  <a:pt x="5816" y="77876"/>
                </a:lnTo>
                <a:lnTo>
                  <a:pt x="20066" y="77876"/>
                </a:lnTo>
                <a:lnTo>
                  <a:pt x="25615" y="72072"/>
                </a:lnTo>
                <a:lnTo>
                  <a:pt x="25882" y="64935"/>
                </a:lnTo>
                <a:lnTo>
                  <a:pt x="25882" y="5803"/>
                </a:lnTo>
                <a:lnTo>
                  <a:pt x="2006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6"/>
          <p:cNvSpPr/>
          <p:nvPr/>
        </p:nvSpPr>
        <p:spPr>
          <a:xfrm>
            <a:off x="1194116" y="1164168"/>
            <a:ext cx="39085" cy="49225"/>
          </a:xfrm>
          <a:custGeom>
            <a:rect b="b" l="l" r="r" t="t"/>
            <a:pathLst>
              <a:path extrusionOk="0" h="72389" w="55244">
                <a:moveTo>
                  <a:pt x="40652" y="0"/>
                </a:moveTo>
                <a:lnTo>
                  <a:pt x="32727" y="2120"/>
                </a:lnTo>
                <a:lnTo>
                  <a:pt x="29298" y="8191"/>
                </a:lnTo>
                <a:lnTo>
                  <a:pt x="3429" y="53073"/>
                </a:lnTo>
                <a:lnTo>
                  <a:pt x="0" y="59143"/>
                </a:lnTo>
                <a:lnTo>
                  <a:pt x="2108" y="67056"/>
                </a:lnTo>
                <a:lnTo>
                  <a:pt x="8178" y="70485"/>
                </a:lnTo>
                <a:lnTo>
                  <a:pt x="10033" y="71805"/>
                </a:lnTo>
                <a:lnTo>
                  <a:pt x="12407" y="72339"/>
                </a:lnTo>
                <a:lnTo>
                  <a:pt x="18999" y="72339"/>
                </a:lnTo>
                <a:lnTo>
                  <a:pt x="23228" y="70231"/>
                </a:lnTo>
                <a:lnTo>
                  <a:pt x="25603" y="65735"/>
                </a:lnTo>
                <a:lnTo>
                  <a:pt x="51473" y="20866"/>
                </a:lnTo>
                <a:lnTo>
                  <a:pt x="54902" y="14782"/>
                </a:lnTo>
                <a:lnTo>
                  <a:pt x="52793" y="6870"/>
                </a:lnTo>
                <a:lnTo>
                  <a:pt x="40652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6"/>
          <p:cNvSpPr/>
          <p:nvPr/>
        </p:nvSpPr>
        <p:spPr>
          <a:xfrm>
            <a:off x="1120738" y="1164349"/>
            <a:ext cx="39085" cy="49225"/>
          </a:xfrm>
          <a:custGeom>
            <a:rect b="b" l="l" r="r" t="t"/>
            <a:pathLst>
              <a:path extrusionOk="0" h="72389" w="55244">
                <a:moveTo>
                  <a:pt x="14249" y="0"/>
                </a:moveTo>
                <a:lnTo>
                  <a:pt x="2108" y="6870"/>
                </a:lnTo>
                <a:lnTo>
                  <a:pt x="0" y="14782"/>
                </a:lnTo>
                <a:lnTo>
                  <a:pt x="3429" y="20853"/>
                </a:lnTo>
                <a:lnTo>
                  <a:pt x="29298" y="65735"/>
                </a:lnTo>
                <a:lnTo>
                  <a:pt x="31673" y="69697"/>
                </a:lnTo>
                <a:lnTo>
                  <a:pt x="35902" y="72072"/>
                </a:lnTo>
                <a:lnTo>
                  <a:pt x="42760" y="72072"/>
                </a:lnTo>
                <a:lnTo>
                  <a:pt x="44869" y="71539"/>
                </a:lnTo>
                <a:lnTo>
                  <a:pt x="52793" y="67056"/>
                </a:lnTo>
                <a:lnTo>
                  <a:pt x="54902" y="59131"/>
                </a:lnTo>
                <a:lnTo>
                  <a:pt x="51473" y="53060"/>
                </a:lnTo>
                <a:lnTo>
                  <a:pt x="25603" y="8191"/>
                </a:lnTo>
                <a:lnTo>
                  <a:pt x="22174" y="2108"/>
                </a:lnTo>
                <a:lnTo>
                  <a:pt x="14249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6"/>
          <p:cNvSpPr/>
          <p:nvPr/>
        </p:nvSpPr>
        <p:spPr>
          <a:xfrm>
            <a:off x="1305400" y="2009998"/>
            <a:ext cx="73678" cy="106223"/>
          </a:xfrm>
          <a:custGeom>
            <a:rect b="b" l="l" r="r" t="t"/>
            <a:pathLst>
              <a:path extrusionOk="0" h="156210" w="104139">
                <a:moveTo>
                  <a:pt x="0" y="0"/>
                </a:moveTo>
                <a:lnTo>
                  <a:pt x="103746" y="0"/>
                </a:lnTo>
                <a:lnTo>
                  <a:pt x="103746" y="155752"/>
                </a:lnTo>
                <a:lnTo>
                  <a:pt x="0" y="155752"/>
                </a:lnTo>
                <a:lnTo>
                  <a:pt x="0" y="0"/>
                </a:lnTo>
                <a:close/>
              </a:path>
            </a:pathLst>
          </a:custGeom>
          <a:solidFill>
            <a:srgbClr val="9682D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6"/>
          <p:cNvSpPr/>
          <p:nvPr/>
        </p:nvSpPr>
        <p:spPr>
          <a:xfrm>
            <a:off x="1250319" y="2045374"/>
            <a:ext cx="128938" cy="70815"/>
          </a:xfrm>
          <a:custGeom>
            <a:rect b="b" l="l" r="r" t="t"/>
            <a:pathLst>
              <a:path extrusionOk="0" h="104139" w="182244">
                <a:moveTo>
                  <a:pt x="77876" y="0"/>
                </a:moveTo>
                <a:lnTo>
                  <a:pt x="47555" y="6117"/>
                </a:lnTo>
                <a:lnTo>
                  <a:pt x="22802" y="22802"/>
                </a:lnTo>
                <a:lnTo>
                  <a:pt x="6117" y="47555"/>
                </a:lnTo>
                <a:lnTo>
                  <a:pt x="0" y="77876"/>
                </a:lnTo>
                <a:lnTo>
                  <a:pt x="0" y="103746"/>
                </a:lnTo>
                <a:lnTo>
                  <a:pt x="181889" y="103746"/>
                </a:lnTo>
                <a:lnTo>
                  <a:pt x="181889" y="77876"/>
                </a:lnTo>
                <a:lnTo>
                  <a:pt x="155752" y="77876"/>
                </a:lnTo>
                <a:lnTo>
                  <a:pt x="149635" y="47555"/>
                </a:lnTo>
                <a:lnTo>
                  <a:pt x="132949" y="22802"/>
                </a:lnTo>
                <a:lnTo>
                  <a:pt x="108196" y="6117"/>
                </a:lnTo>
                <a:lnTo>
                  <a:pt x="7787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6"/>
          <p:cNvSpPr/>
          <p:nvPr/>
        </p:nvSpPr>
        <p:spPr>
          <a:xfrm>
            <a:off x="1470827" y="2009998"/>
            <a:ext cx="73678" cy="106223"/>
          </a:xfrm>
          <a:custGeom>
            <a:rect b="b" l="l" r="r" t="t"/>
            <a:pathLst>
              <a:path extrusionOk="0" h="156210" w="104139">
                <a:moveTo>
                  <a:pt x="0" y="0"/>
                </a:moveTo>
                <a:lnTo>
                  <a:pt x="103746" y="0"/>
                </a:lnTo>
                <a:lnTo>
                  <a:pt x="103746" y="155752"/>
                </a:lnTo>
                <a:lnTo>
                  <a:pt x="0" y="155752"/>
                </a:lnTo>
                <a:lnTo>
                  <a:pt x="0" y="0"/>
                </a:lnTo>
                <a:close/>
              </a:path>
            </a:pathLst>
          </a:custGeom>
          <a:solidFill>
            <a:srgbClr val="9682D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6"/>
          <p:cNvSpPr/>
          <p:nvPr/>
        </p:nvSpPr>
        <p:spPr>
          <a:xfrm>
            <a:off x="1415750" y="2045374"/>
            <a:ext cx="128938" cy="70815"/>
          </a:xfrm>
          <a:custGeom>
            <a:rect b="b" l="l" r="r" t="t"/>
            <a:pathLst>
              <a:path extrusionOk="0" h="104139" w="182244">
                <a:moveTo>
                  <a:pt x="77876" y="0"/>
                </a:moveTo>
                <a:lnTo>
                  <a:pt x="47555" y="6117"/>
                </a:lnTo>
                <a:lnTo>
                  <a:pt x="22802" y="22802"/>
                </a:lnTo>
                <a:lnTo>
                  <a:pt x="6117" y="47555"/>
                </a:lnTo>
                <a:lnTo>
                  <a:pt x="0" y="77876"/>
                </a:lnTo>
                <a:lnTo>
                  <a:pt x="0" y="103746"/>
                </a:lnTo>
                <a:lnTo>
                  <a:pt x="181889" y="103746"/>
                </a:lnTo>
                <a:lnTo>
                  <a:pt x="181889" y="77876"/>
                </a:lnTo>
                <a:lnTo>
                  <a:pt x="155752" y="77876"/>
                </a:lnTo>
                <a:lnTo>
                  <a:pt x="149635" y="47555"/>
                </a:lnTo>
                <a:lnTo>
                  <a:pt x="132949" y="22802"/>
                </a:lnTo>
                <a:lnTo>
                  <a:pt x="108196" y="6117"/>
                </a:lnTo>
                <a:lnTo>
                  <a:pt x="7787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6"/>
          <p:cNvSpPr/>
          <p:nvPr/>
        </p:nvSpPr>
        <p:spPr>
          <a:xfrm>
            <a:off x="1388108" y="1118208"/>
            <a:ext cx="18420" cy="17704"/>
          </a:xfrm>
          <a:custGeom>
            <a:rect b="b" l="l" r="r" t="t"/>
            <a:pathLst>
              <a:path extrusionOk="0" h="26035" w="26035">
                <a:moveTo>
                  <a:pt x="20091" y="0"/>
                </a:moveTo>
                <a:lnTo>
                  <a:pt x="5791" y="0"/>
                </a:lnTo>
                <a:lnTo>
                  <a:pt x="0" y="5791"/>
                </a:lnTo>
                <a:lnTo>
                  <a:pt x="0" y="20078"/>
                </a:lnTo>
                <a:lnTo>
                  <a:pt x="5791" y="25869"/>
                </a:lnTo>
                <a:lnTo>
                  <a:pt x="20091" y="25869"/>
                </a:lnTo>
                <a:lnTo>
                  <a:pt x="25882" y="20078"/>
                </a:lnTo>
                <a:lnTo>
                  <a:pt x="25882" y="5791"/>
                </a:lnTo>
                <a:lnTo>
                  <a:pt x="20091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1443188" y="1118208"/>
            <a:ext cx="18420" cy="17704"/>
          </a:xfrm>
          <a:custGeom>
            <a:rect b="b" l="l" r="r" t="t"/>
            <a:pathLst>
              <a:path extrusionOk="0" h="26035" w="26035">
                <a:moveTo>
                  <a:pt x="20091" y="0"/>
                </a:moveTo>
                <a:lnTo>
                  <a:pt x="5791" y="0"/>
                </a:lnTo>
                <a:lnTo>
                  <a:pt x="0" y="5791"/>
                </a:lnTo>
                <a:lnTo>
                  <a:pt x="0" y="20078"/>
                </a:lnTo>
                <a:lnTo>
                  <a:pt x="5791" y="25869"/>
                </a:lnTo>
                <a:lnTo>
                  <a:pt x="20091" y="25869"/>
                </a:lnTo>
                <a:lnTo>
                  <a:pt x="25882" y="20078"/>
                </a:lnTo>
                <a:lnTo>
                  <a:pt x="25882" y="5791"/>
                </a:lnTo>
                <a:lnTo>
                  <a:pt x="20091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6"/>
          <p:cNvSpPr/>
          <p:nvPr/>
        </p:nvSpPr>
        <p:spPr>
          <a:xfrm>
            <a:off x="1285605" y="1251070"/>
            <a:ext cx="258326" cy="423164"/>
          </a:xfrm>
          <a:custGeom>
            <a:rect b="b" l="l" r="r" t="t"/>
            <a:pathLst>
              <a:path extrusionOk="0" h="622300" w="365125">
                <a:moveTo>
                  <a:pt x="313626" y="0"/>
                </a:moveTo>
                <a:lnTo>
                  <a:pt x="79984" y="0"/>
                </a:lnTo>
                <a:lnTo>
                  <a:pt x="60591" y="3770"/>
                </a:lnTo>
                <a:lnTo>
                  <a:pt x="44584" y="14125"/>
                </a:lnTo>
                <a:lnTo>
                  <a:pt x="33477" y="29628"/>
                </a:lnTo>
                <a:lnTo>
                  <a:pt x="28778" y="48844"/>
                </a:lnTo>
                <a:lnTo>
                  <a:pt x="0" y="621969"/>
                </a:lnTo>
                <a:lnTo>
                  <a:pt x="364845" y="621969"/>
                </a:lnTo>
                <a:lnTo>
                  <a:pt x="364845" y="51219"/>
                </a:lnTo>
                <a:lnTo>
                  <a:pt x="360959" y="31294"/>
                </a:lnTo>
                <a:lnTo>
                  <a:pt x="350023" y="15012"/>
                </a:lnTo>
                <a:lnTo>
                  <a:pt x="333693" y="4029"/>
                </a:lnTo>
                <a:lnTo>
                  <a:pt x="313626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6"/>
          <p:cNvSpPr/>
          <p:nvPr/>
        </p:nvSpPr>
        <p:spPr>
          <a:xfrm>
            <a:off x="1351076" y="1446533"/>
            <a:ext cx="410177" cy="207696"/>
          </a:xfrm>
          <a:custGeom>
            <a:rect b="b" l="l" r="r" t="t"/>
            <a:pathLst>
              <a:path extrusionOk="0" h="305435" w="579755">
                <a:moveTo>
                  <a:pt x="87521" y="0"/>
                </a:moveTo>
                <a:lnTo>
                  <a:pt x="50352" y="12829"/>
                </a:lnTo>
                <a:lnTo>
                  <a:pt x="20656" y="38624"/>
                </a:lnTo>
                <a:lnTo>
                  <a:pt x="2464" y="75057"/>
                </a:lnTo>
                <a:lnTo>
                  <a:pt x="0" y="115668"/>
                </a:lnTo>
                <a:lnTo>
                  <a:pt x="12830" y="152840"/>
                </a:lnTo>
                <a:lnTo>
                  <a:pt x="38629" y="182537"/>
                </a:lnTo>
                <a:lnTo>
                  <a:pt x="75070" y="200724"/>
                </a:lnTo>
                <a:lnTo>
                  <a:pt x="451269" y="301574"/>
                </a:lnTo>
                <a:lnTo>
                  <a:pt x="477926" y="305003"/>
                </a:lnTo>
                <a:lnTo>
                  <a:pt x="510841" y="299583"/>
                </a:lnTo>
                <a:lnTo>
                  <a:pt x="539898" y="284212"/>
                </a:lnTo>
                <a:lnTo>
                  <a:pt x="562717" y="260228"/>
                </a:lnTo>
                <a:lnTo>
                  <a:pt x="576923" y="228968"/>
                </a:lnTo>
                <a:lnTo>
                  <a:pt x="579389" y="188359"/>
                </a:lnTo>
                <a:lnTo>
                  <a:pt x="566563" y="151192"/>
                </a:lnTo>
                <a:lnTo>
                  <a:pt x="540768" y="121500"/>
                </a:lnTo>
                <a:lnTo>
                  <a:pt x="504330" y="103315"/>
                </a:lnTo>
                <a:lnTo>
                  <a:pt x="128130" y="2464"/>
                </a:lnTo>
                <a:lnTo>
                  <a:pt x="87521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6"/>
          <p:cNvSpPr/>
          <p:nvPr/>
        </p:nvSpPr>
        <p:spPr>
          <a:xfrm>
            <a:off x="1438894" y="1481068"/>
            <a:ext cx="39085" cy="86792"/>
          </a:xfrm>
          <a:custGeom>
            <a:rect b="b" l="l" r="r" t="t"/>
            <a:pathLst>
              <a:path extrusionOk="0" h="127635" w="55244">
                <a:moveTo>
                  <a:pt x="37757" y="0"/>
                </a:moveTo>
                <a:lnTo>
                  <a:pt x="30632" y="3949"/>
                </a:lnTo>
                <a:lnTo>
                  <a:pt x="1854" y="111137"/>
                </a:lnTo>
                <a:lnTo>
                  <a:pt x="0" y="117741"/>
                </a:lnTo>
                <a:lnTo>
                  <a:pt x="3962" y="124866"/>
                </a:lnTo>
                <a:lnTo>
                  <a:pt x="10833" y="126707"/>
                </a:lnTo>
                <a:lnTo>
                  <a:pt x="12153" y="126974"/>
                </a:lnTo>
                <a:lnTo>
                  <a:pt x="13207" y="127241"/>
                </a:lnTo>
                <a:lnTo>
                  <a:pt x="19811" y="127241"/>
                </a:lnTo>
                <a:lnTo>
                  <a:pt x="25082" y="123545"/>
                </a:lnTo>
                <a:lnTo>
                  <a:pt x="26403" y="117741"/>
                </a:lnTo>
                <a:lnTo>
                  <a:pt x="53327" y="17424"/>
                </a:lnTo>
                <a:lnTo>
                  <a:pt x="55181" y="10820"/>
                </a:lnTo>
                <a:lnTo>
                  <a:pt x="51219" y="3695"/>
                </a:lnTo>
                <a:lnTo>
                  <a:pt x="37757" y="0"/>
                </a:lnTo>
                <a:close/>
              </a:path>
            </a:pathLst>
          </a:custGeom>
          <a:solidFill>
            <a:srgbClr val="EDEF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6"/>
          <p:cNvSpPr/>
          <p:nvPr/>
        </p:nvSpPr>
        <p:spPr>
          <a:xfrm>
            <a:off x="1651759" y="1536010"/>
            <a:ext cx="39085" cy="86792"/>
          </a:xfrm>
          <a:custGeom>
            <a:rect b="b" l="l" r="r" t="t"/>
            <a:pathLst>
              <a:path extrusionOk="0" h="127635" w="55244">
                <a:moveTo>
                  <a:pt x="37744" y="0"/>
                </a:moveTo>
                <a:lnTo>
                  <a:pt x="30619" y="3949"/>
                </a:lnTo>
                <a:lnTo>
                  <a:pt x="1841" y="111137"/>
                </a:lnTo>
                <a:lnTo>
                  <a:pt x="0" y="117741"/>
                </a:lnTo>
                <a:lnTo>
                  <a:pt x="3949" y="124866"/>
                </a:lnTo>
                <a:lnTo>
                  <a:pt x="10820" y="126707"/>
                </a:lnTo>
                <a:lnTo>
                  <a:pt x="12141" y="126974"/>
                </a:lnTo>
                <a:lnTo>
                  <a:pt x="13195" y="127241"/>
                </a:lnTo>
                <a:lnTo>
                  <a:pt x="19799" y="127241"/>
                </a:lnTo>
                <a:lnTo>
                  <a:pt x="25069" y="123278"/>
                </a:lnTo>
                <a:lnTo>
                  <a:pt x="26390" y="117741"/>
                </a:lnTo>
                <a:lnTo>
                  <a:pt x="53314" y="17424"/>
                </a:lnTo>
                <a:lnTo>
                  <a:pt x="55168" y="10820"/>
                </a:lnTo>
                <a:lnTo>
                  <a:pt x="51206" y="3695"/>
                </a:lnTo>
                <a:lnTo>
                  <a:pt x="37744" y="0"/>
                </a:lnTo>
                <a:close/>
              </a:path>
            </a:pathLst>
          </a:custGeom>
          <a:solidFill>
            <a:srgbClr val="EDEF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1432278" y="1468778"/>
            <a:ext cx="71882" cy="44043"/>
          </a:xfrm>
          <a:custGeom>
            <a:rect b="b" l="l" r="r" t="t"/>
            <a:pathLst>
              <a:path extrusionOk="0" h="64769" w="101600">
                <a:moveTo>
                  <a:pt x="21880" y="0"/>
                </a:moveTo>
                <a:lnTo>
                  <a:pt x="12589" y="3216"/>
                </a:lnTo>
                <a:lnTo>
                  <a:pt x="5180" y="9702"/>
                </a:lnTo>
                <a:lnTo>
                  <a:pt x="642" y="18861"/>
                </a:lnTo>
                <a:lnTo>
                  <a:pt x="0" y="29040"/>
                </a:lnTo>
                <a:lnTo>
                  <a:pt x="3220" y="38328"/>
                </a:lnTo>
                <a:lnTo>
                  <a:pt x="69018" y="63743"/>
                </a:lnTo>
                <a:lnTo>
                  <a:pt x="73514" y="64530"/>
                </a:lnTo>
                <a:lnTo>
                  <a:pt x="75622" y="64530"/>
                </a:lnTo>
                <a:lnTo>
                  <a:pt x="101082" y="35339"/>
                </a:lnTo>
                <a:lnTo>
                  <a:pt x="97866" y="26052"/>
                </a:lnTo>
                <a:lnTo>
                  <a:pt x="91384" y="18647"/>
                </a:lnTo>
                <a:lnTo>
                  <a:pt x="82226" y="14111"/>
                </a:lnTo>
                <a:lnTo>
                  <a:pt x="32061" y="649"/>
                </a:lnTo>
                <a:lnTo>
                  <a:pt x="21880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1413233" y="1537005"/>
            <a:ext cx="71882" cy="44043"/>
          </a:xfrm>
          <a:custGeom>
            <a:rect b="b" l="l" r="r" t="t"/>
            <a:pathLst>
              <a:path extrusionOk="0" h="64769" w="101600">
                <a:moveTo>
                  <a:pt x="21880" y="0"/>
                </a:moveTo>
                <a:lnTo>
                  <a:pt x="12589" y="3216"/>
                </a:lnTo>
                <a:lnTo>
                  <a:pt x="5180" y="9702"/>
                </a:lnTo>
                <a:lnTo>
                  <a:pt x="642" y="18861"/>
                </a:lnTo>
                <a:lnTo>
                  <a:pt x="0" y="29040"/>
                </a:lnTo>
                <a:lnTo>
                  <a:pt x="3220" y="38327"/>
                </a:lnTo>
                <a:lnTo>
                  <a:pt x="69018" y="63743"/>
                </a:lnTo>
                <a:lnTo>
                  <a:pt x="73514" y="64530"/>
                </a:lnTo>
                <a:lnTo>
                  <a:pt x="75622" y="64530"/>
                </a:lnTo>
                <a:lnTo>
                  <a:pt x="101082" y="35339"/>
                </a:lnTo>
                <a:lnTo>
                  <a:pt x="97866" y="26052"/>
                </a:lnTo>
                <a:lnTo>
                  <a:pt x="91384" y="18647"/>
                </a:lnTo>
                <a:lnTo>
                  <a:pt x="82226" y="14111"/>
                </a:lnTo>
                <a:lnTo>
                  <a:pt x="32061" y="649"/>
                </a:lnTo>
                <a:lnTo>
                  <a:pt x="21880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1645135" y="1523722"/>
            <a:ext cx="71882" cy="44043"/>
          </a:xfrm>
          <a:custGeom>
            <a:rect b="b" l="l" r="r" t="t"/>
            <a:pathLst>
              <a:path extrusionOk="0" h="64769" w="101600">
                <a:moveTo>
                  <a:pt x="21880" y="0"/>
                </a:moveTo>
                <a:lnTo>
                  <a:pt x="12589" y="3215"/>
                </a:lnTo>
                <a:lnTo>
                  <a:pt x="5180" y="9698"/>
                </a:lnTo>
                <a:lnTo>
                  <a:pt x="642" y="18855"/>
                </a:lnTo>
                <a:lnTo>
                  <a:pt x="0" y="29035"/>
                </a:lnTo>
                <a:lnTo>
                  <a:pt x="3220" y="38323"/>
                </a:lnTo>
                <a:lnTo>
                  <a:pt x="69018" y="63737"/>
                </a:lnTo>
                <a:lnTo>
                  <a:pt x="73514" y="64525"/>
                </a:lnTo>
                <a:lnTo>
                  <a:pt x="75622" y="64525"/>
                </a:lnTo>
                <a:lnTo>
                  <a:pt x="101082" y="35333"/>
                </a:lnTo>
                <a:lnTo>
                  <a:pt x="97866" y="26047"/>
                </a:lnTo>
                <a:lnTo>
                  <a:pt x="91384" y="18642"/>
                </a:lnTo>
                <a:lnTo>
                  <a:pt x="82226" y="14106"/>
                </a:lnTo>
                <a:lnTo>
                  <a:pt x="32061" y="644"/>
                </a:lnTo>
                <a:lnTo>
                  <a:pt x="21880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1626090" y="1591945"/>
            <a:ext cx="71882" cy="44043"/>
          </a:xfrm>
          <a:custGeom>
            <a:rect b="b" l="l" r="r" t="t"/>
            <a:pathLst>
              <a:path extrusionOk="0" h="64769" w="101600">
                <a:moveTo>
                  <a:pt x="21880" y="0"/>
                </a:moveTo>
                <a:lnTo>
                  <a:pt x="12589" y="3216"/>
                </a:lnTo>
                <a:lnTo>
                  <a:pt x="5180" y="9702"/>
                </a:lnTo>
                <a:lnTo>
                  <a:pt x="642" y="18861"/>
                </a:lnTo>
                <a:lnTo>
                  <a:pt x="0" y="29040"/>
                </a:lnTo>
                <a:lnTo>
                  <a:pt x="3220" y="38328"/>
                </a:lnTo>
                <a:lnTo>
                  <a:pt x="69018" y="63743"/>
                </a:lnTo>
                <a:lnTo>
                  <a:pt x="73514" y="64530"/>
                </a:lnTo>
                <a:lnTo>
                  <a:pt x="75622" y="64530"/>
                </a:lnTo>
                <a:lnTo>
                  <a:pt x="101082" y="35339"/>
                </a:lnTo>
                <a:lnTo>
                  <a:pt x="97866" y="26052"/>
                </a:lnTo>
                <a:lnTo>
                  <a:pt x="91384" y="18647"/>
                </a:lnTo>
                <a:lnTo>
                  <a:pt x="82226" y="14111"/>
                </a:lnTo>
                <a:lnTo>
                  <a:pt x="32061" y="649"/>
                </a:lnTo>
                <a:lnTo>
                  <a:pt x="21880" y="0"/>
                </a:lnTo>
                <a:close/>
              </a:path>
            </a:pathLst>
          </a:custGeom>
          <a:solidFill>
            <a:srgbClr val="3021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1526092" y="1471733"/>
            <a:ext cx="127590" cy="290601"/>
          </a:xfrm>
          <a:custGeom>
            <a:rect b="b" l="l" r="r" t="t"/>
            <a:pathLst>
              <a:path extrusionOk="0" h="427355" w="180339">
                <a:moveTo>
                  <a:pt x="51219" y="0"/>
                </a:moveTo>
                <a:lnTo>
                  <a:pt x="31300" y="4029"/>
                </a:lnTo>
                <a:lnTo>
                  <a:pt x="15017" y="15011"/>
                </a:lnTo>
                <a:lnTo>
                  <a:pt x="4031" y="31289"/>
                </a:lnTo>
                <a:lnTo>
                  <a:pt x="0" y="51206"/>
                </a:lnTo>
                <a:lnTo>
                  <a:pt x="1030" y="104840"/>
                </a:lnTo>
                <a:lnTo>
                  <a:pt x="4064" y="156573"/>
                </a:lnTo>
                <a:lnTo>
                  <a:pt x="9011" y="205644"/>
                </a:lnTo>
                <a:lnTo>
                  <a:pt x="15784" y="251294"/>
                </a:lnTo>
                <a:lnTo>
                  <a:pt x="24295" y="292760"/>
                </a:lnTo>
                <a:lnTo>
                  <a:pt x="38152" y="339456"/>
                </a:lnTo>
                <a:lnTo>
                  <a:pt x="54381" y="375665"/>
                </a:lnTo>
                <a:lnTo>
                  <a:pt x="93162" y="417337"/>
                </a:lnTo>
                <a:lnTo>
                  <a:pt x="129362" y="427139"/>
                </a:lnTo>
                <a:lnTo>
                  <a:pt x="149425" y="423105"/>
                </a:lnTo>
                <a:lnTo>
                  <a:pt x="165725" y="412094"/>
                </a:lnTo>
                <a:lnTo>
                  <a:pt x="176582" y="395736"/>
                </a:lnTo>
                <a:lnTo>
                  <a:pt x="180314" y="375665"/>
                </a:lnTo>
                <a:lnTo>
                  <a:pt x="177637" y="359270"/>
                </a:lnTo>
                <a:lnTo>
                  <a:pt x="170183" y="345105"/>
                </a:lnTo>
                <a:lnTo>
                  <a:pt x="158819" y="334009"/>
                </a:lnTo>
                <a:lnTo>
                  <a:pt x="144411" y="326821"/>
                </a:lnTo>
                <a:lnTo>
                  <a:pt x="139215" y="316784"/>
                </a:lnTo>
                <a:lnTo>
                  <a:pt x="125550" y="275629"/>
                </a:lnTo>
                <a:lnTo>
                  <a:pt x="111455" y="199892"/>
                </a:lnTo>
                <a:lnTo>
                  <a:pt x="106494" y="152879"/>
                </a:lnTo>
                <a:lnTo>
                  <a:pt x="103464" y="102946"/>
                </a:lnTo>
                <a:lnTo>
                  <a:pt x="102438" y="51206"/>
                </a:lnTo>
                <a:lnTo>
                  <a:pt x="98407" y="31289"/>
                </a:lnTo>
                <a:lnTo>
                  <a:pt x="87420" y="15011"/>
                </a:lnTo>
                <a:lnTo>
                  <a:pt x="71137" y="4029"/>
                </a:lnTo>
                <a:lnTo>
                  <a:pt x="51219" y="0"/>
                </a:lnTo>
                <a:close/>
              </a:path>
            </a:pathLst>
          </a:custGeom>
          <a:solidFill>
            <a:srgbClr val="7754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1471199" y="1251247"/>
            <a:ext cx="128040" cy="290601"/>
          </a:xfrm>
          <a:custGeom>
            <a:rect b="b" l="l" r="r" t="t"/>
            <a:pathLst>
              <a:path extrusionOk="0" h="427355" w="180975">
                <a:moveTo>
                  <a:pt x="51219" y="0"/>
                </a:moveTo>
                <a:lnTo>
                  <a:pt x="31300" y="4031"/>
                </a:lnTo>
                <a:lnTo>
                  <a:pt x="15017" y="15017"/>
                </a:lnTo>
                <a:lnTo>
                  <a:pt x="4031" y="31300"/>
                </a:lnTo>
                <a:lnTo>
                  <a:pt x="0" y="51219"/>
                </a:lnTo>
                <a:lnTo>
                  <a:pt x="2677" y="67609"/>
                </a:lnTo>
                <a:lnTo>
                  <a:pt x="10131" y="81775"/>
                </a:lnTo>
                <a:lnTo>
                  <a:pt x="21495" y="92874"/>
                </a:lnTo>
                <a:lnTo>
                  <a:pt x="35902" y="100063"/>
                </a:lnTo>
                <a:lnTo>
                  <a:pt x="41099" y="110095"/>
                </a:lnTo>
                <a:lnTo>
                  <a:pt x="54764" y="151253"/>
                </a:lnTo>
                <a:lnTo>
                  <a:pt x="68859" y="226986"/>
                </a:lnTo>
                <a:lnTo>
                  <a:pt x="73820" y="273999"/>
                </a:lnTo>
                <a:lnTo>
                  <a:pt x="76850" y="323931"/>
                </a:lnTo>
                <a:lnTo>
                  <a:pt x="77876" y="375666"/>
                </a:lnTo>
                <a:lnTo>
                  <a:pt x="81907" y="395590"/>
                </a:lnTo>
                <a:lnTo>
                  <a:pt x="92894" y="411872"/>
                </a:lnTo>
                <a:lnTo>
                  <a:pt x="109197" y="422859"/>
                </a:lnTo>
                <a:lnTo>
                  <a:pt x="129095" y="426885"/>
                </a:lnTo>
                <a:lnTo>
                  <a:pt x="149172" y="422855"/>
                </a:lnTo>
                <a:lnTo>
                  <a:pt x="165523" y="411905"/>
                </a:lnTo>
                <a:lnTo>
                  <a:pt x="176535" y="395702"/>
                </a:lnTo>
                <a:lnTo>
                  <a:pt x="180568" y="375932"/>
                </a:lnTo>
                <a:lnTo>
                  <a:pt x="179539" y="322298"/>
                </a:lnTo>
                <a:lnTo>
                  <a:pt x="176509" y="270565"/>
                </a:lnTo>
                <a:lnTo>
                  <a:pt x="171565" y="221494"/>
                </a:lnTo>
                <a:lnTo>
                  <a:pt x="164795" y="175844"/>
                </a:lnTo>
                <a:lnTo>
                  <a:pt x="156286" y="134378"/>
                </a:lnTo>
                <a:lnTo>
                  <a:pt x="142427" y="87683"/>
                </a:lnTo>
                <a:lnTo>
                  <a:pt x="126187" y="51485"/>
                </a:lnTo>
                <a:lnTo>
                  <a:pt x="87417" y="9802"/>
                </a:lnTo>
                <a:lnTo>
                  <a:pt x="68315" y="2067"/>
                </a:lnTo>
                <a:lnTo>
                  <a:pt x="51219" y="0"/>
                </a:lnTo>
                <a:close/>
              </a:path>
            </a:pathLst>
          </a:custGeom>
          <a:solidFill>
            <a:srgbClr val="F975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7"/>
          <p:cNvSpPr/>
          <p:nvPr/>
        </p:nvSpPr>
        <p:spPr>
          <a:xfrm>
            <a:off x="552727" y="8"/>
            <a:ext cx="459146" cy="196037"/>
          </a:xfrm>
          <a:custGeom>
            <a:rect b="b" l="l" r="r" t="t"/>
            <a:pathLst>
              <a:path extrusionOk="0" h="288290" w="648969">
                <a:moveTo>
                  <a:pt x="0" y="287985"/>
                </a:moveTo>
                <a:lnTo>
                  <a:pt x="648588" y="287985"/>
                </a:lnTo>
                <a:lnTo>
                  <a:pt x="648588" y="0"/>
                </a:lnTo>
                <a:lnTo>
                  <a:pt x="0" y="0"/>
                </a:lnTo>
                <a:lnTo>
                  <a:pt x="0" y="287985"/>
                </a:lnTo>
                <a:close/>
              </a:path>
            </a:pathLst>
          </a:custGeom>
          <a:solidFill>
            <a:srgbClr val="311E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7"/>
          <p:cNvSpPr txBox="1"/>
          <p:nvPr>
            <p:ph type="title"/>
          </p:nvPr>
        </p:nvSpPr>
        <p:spPr>
          <a:xfrm>
            <a:off x="543751" y="348586"/>
            <a:ext cx="5606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"/>
              <a:buNone/>
            </a:pPr>
            <a:r>
              <a:rPr b="1" i="0" lang="pt-BR" sz="3500" u="none" cap="none" strike="noStrike">
                <a:solidFill>
                  <a:srgbClr val="634F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que oferece</a:t>
            </a:r>
            <a:r>
              <a:rPr b="0" i="0" lang="pt-BR" sz="35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/Estudos</a:t>
            </a:r>
            <a:endParaRPr/>
          </a:p>
        </p:txBody>
      </p:sp>
      <p:sp>
        <p:nvSpPr>
          <p:cNvPr id="501" name="Google Shape;501;p37"/>
          <p:cNvSpPr txBox="1"/>
          <p:nvPr/>
        </p:nvSpPr>
        <p:spPr>
          <a:xfrm>
            <a:off x="386966" y="3354869"/>
            <a:ext cx="21147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500"/>
              <a:buFont typeface="Roboto"/>
              <a:buNone/>
            </a:pPr>
            <a:r>
              <a:rPr b="0" i="0" lang="pt-BR" sz="15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Pesquisas, índices,  referências, tendências,  experiências, depoimentos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37"/>
          <p:cNvSpPr txBox="1"/>
          <p:nvPr/>
        </p:nvSpPr>
        <p:spPr>
          <a:xfrm>
            <a:off x="3741680" y="3354869"/>
            <a:ext cx="1663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500"/>
              <a:buFont typeface="Roboto"/>
              <a:buNone/>
            </a:pPr>
            <a:r>
              <a:rPr b="0" i="0" lang="pt-BR" sz="15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Temas do universo  adolescente e jovem,  EFII e EM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37"/>
          <p:cNvSpPr txBox="1"/>
          <p:nvPr/>
        </p:nvSpPr>
        <p:spPr>
          <a:xfrm>
            <a:off x="6806973" y="3354869"/>
            <a:ext cx="17754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500"/>
              <a:buFont typeface="Roboto"/>
              <a:buNone/>
            </a:pPr>
            <a:r>
              <a:rPr b="0" i="0" lang="pt-BR" sz="15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Linguagem leve, visual  atrativo e estrutura  em capítulos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37"/>
          <p:cNvSpPr/>
          <p:nvPr/>
        </p:nvSpPr>
        <p:spPr>
          <a:xfrm>
            <a:off x="317596" y="1188962"/>
            <a:ext cx="2078738" cy="1997939"/>
          </a:xfrm>
          <a:custGeom>
            <a:rect b="b" l="l" r="r" t="t"/>
            <a:pathLst>
              <a:path extrusionOk="0" h="2938145" w="2938145">
                <a:moveTo>
                  <a:pt x="1468856" y="0"/>
                </a:moveTo>
                <a:lnTo>
                  <a:pt x="1420371" y="785"/>
                </a:lnTo>
                <a:lnTo>
                  <a:pt x="1372279" y="3124"/>
                </a:lnTo>
                <a:lnTo>
                  <a:pt x="1324603" y="6993"/>
                </a:lnTo>
                <a:lnTo>
                  <a:pt x="1277369" y="12368"/>
                </a:lnTo>
                <a:lnTo>
                  <a:pt x="1230600" y="19224"/>
                </a:lnTo>
                <a:lnTo>
                  <a:pt x="1184321" y="27538"/>
                </a:lnTo>
                <a:lnTo>
                  <a:pt x="1138556" y="37285"/>
                </a:lnTo>
                <a:lnTo>
                  <a:pt x="1093329" y="48441"/>
                </a:lnTo>
                <a:lnTo>
                  <a:pt x="1048663" y="60982"/>
                </a:lnTo>
                <a:lnTo>
                  <a:pt x="1004585" y="74883"/>
                </a:lnTo>
                <a:lnTo>
                  <a:pt x="961116" y="90121"/>
                </a:lnTo>
                <a:lnTo>
                  <a:pt x="918283" y="106670"/>
                </a:lnTo>
                <a:lnTo>
                  <a:pt x="876108" y="124508"/>
                </a:lnTo>
                <a:lnTo>
                  <a:pt x="834617" y="143610"/>
                </a:lnTo>
                <a:lnTo>
                  <a:pt x="793833" y="163951"/>
                </a:lnTo>
                <a:lnTo>
                  <a:pt x="753780" y="185508"/>
                </a:lnTo>
                <a:lnTo>
                  <a:pt x="714483" y="208255"/>
                </a:lnTo>
                <a:lnTo>
                  <a:pt x="675967" y="232170"/>
                </a:lnTo>
                <a:lnTo>
                  <a:pt x="638254" y="257228"/>
                </a:lnTo>
                <a:lnTo>
                  <a:pt x="601369" y="283404"/>
                </a:lnTo>
                <a:lnTo>
                  <a:pt x="565337" y="310675"/>
                </a:lnTo>
                <a:lnTo>
                  <a:pt x="530182" y="339016"/>
                </a:lnTo>
                <a:lnTo>
                  <a:pt x="495928" y="368403"/>
                </a:lnTo>
                <a:lnTo>
                  <a:pt x="462598" y="398812"/>
                </a:lnTo>
                <a:lnTo>
                  <a:pt x="430218" y="430218"/>
                </a:lnTo>
                <a:lnTo>
                  <a:pt x="398812" y="462598"/>
                </a:lnTo>
                <a:lnTo>
                  <a:pt x="368403" y="495928"/>
                </a:lnTo>
                <a:lnTo>
                  <a:pt x="339016" y="530182"/>
                </a:lnTo>
                <a:lnTo>
                  <a:pt x="310675" y="565337"/>
                </a:lnTo>
                <a:lnTo>
                  <a:pt x="283404" y="601369"/>
                </a:lnTo>
                <a:lnTo>
                  <a:pt x="257228" y="638254"/>
                </a:lnTo>
                <a:lnTo>
                  <a:pt x="232170" y="675967"/>
                </a:lnTo>
                <a:lnTo>
                  <a:pt x="208255" y="714483"/>
                </a:lnTo>
                <a:lnTo>
                  <a:pt x="185508" y="753780"/>
                </a:lnTo>
                <a:lnTo>
                  <a:pt x="163951" y="793833"/>
                </a:lnTo>
                <a:lnTo>
                  <a:pt x="143610" y="834617"/>
                </a:lnTo>
                <a:lnTo>
                  <a:pt x="124508" y="876108"/>
                </a:lnTo>
                <a:lnTo>
                  <a:pt x="106670" y="918283"/>
                </a:lnTo>
                <a:lnTo>
                  <a:pt x="90121" y="961116"/>
                </a:lnTo>
                <a:lnTo>
                  <a:pt x="74883" y="1004585"/>
                </a:lnTo>
                <a:lnTo>
                  <a:pt x="60982" y="1048663"/>
                </a:lnTo>
                <a:lnTo>
                  <a:pt x="48441" y="1093329"/>
                </a:lnTo>
                <a:lnTo>
                  <a:pt x="37285" y="1138556"/>
                </a:lnTo>
                <a:lnTo>
                  <a:pt x="27538" y="1184321"/>
                </a:lnTo>
                <a:lnTo>
                  <a:pt x="19224" y="1230600"/>
                </a:lnTo>
                <a:lnTo>
                  <a:pt x="12368" y="1277369"/>
                </a:lnTo>
                <a:lnTo>
                  <a:pt x="6993" y="1324603"/>
                </a:lnTo>
                <a:lnTo>
                  <a:pt x="3124" y="1372279"/>
                </a:lnTo>
                <a:lnTo>
                  <a:pt x="785" y="1420371"/>
                </a:lnTo>
                <a:lnTo>
                  <a:pt x="0" y="1468856"/>
                </a:lnTo>
                <a:lnTo>
                  <a:pt x="785" y="1517341"/>
                </a:lnTo>
                <a:lnTo>
                  <a:pt x="3124" y="1565434"/>
                </a:lnTo>
                <a:lnTo>
                  <a:pt x="6993" y="1613109"/>
                </a:lnTo>
                <a:lnTo>
                  <a:pt x="12368" y="1660343"/>
                </a:lnTo>
                <a:lnTo>
                  <a:pt x="19224" y="1707112"/>
                </a:lnTo>
                <a:lnTo>
                  <a:pt x="27538" y="1753391"/>
                </a:lnTo>
                <a:lnTo>
                  <a:pt x="37285" y="1799156"/>
                </a:lnTo>
                <a:lnTo>
                  <a:pt x="48441" y="1844384"/>
                </a:lnTo>
                <a:lnTo>
                  <a:pt x="60982" y="1889049"/>
                </a:lnTo>
                <a:lnTo>
                  <a:pt x="74883" y="1933128"/>
                </a:lnTo>
                <a:lnTo>
                  <a:pt x="90121" y="1976596"/>
                </a:lnTo>
                <a:lnTo>
                  <a:pt x="106670" y="2019429"/>
                </a:lnTo>
                <a:lnTo>
                  <a:pt x="124508" y="2061604"/>
                </a:lnTo>
                <a:lnTo>
                  <a:pt x="143610" y="2103095"/>
                </a:lnTo>
                <a:lnTo>
                  <a:pt x="163951" y="2143879"/>
                </a:lnTo>
                <a:lnTo>
                  <a:pt x="185508" y="2183932"/>
                </a:lnTo>
                <a:lnTo>
                  <a:pt x="208255" y="2223229"/>
                </a:lnTo>
                <a:lnTo>
                  <a:pt x="232170" y="2261746"/>
                </a:lnTo>
                <a:lnTo>
                  <a:pt x="257228" y="2299458"/>
                </a:lnTo>
                <a:lnTo>
                  <a:pt x="283404" y="2336343"/>
                </a:lnTo>
                <a:lnTo>
                  <a:pt x="310675" y="2372375"/>
                </a:lnTo>
                <a:lnTo>
                  <a:pt x="339016" y="2407530"/>
                </a:lnTo>
                <a:lnTo>
                  <a:pt x="368403" y="2441785"/>
                </a:lnTo>
                <a:lnTo>
                  <a:pt x="398812" y="2475114"/>
                </a:lnTo>
                <a:lnTo>
                  <a:pt x="430218" y="2507494"/>
                </a:lnTo>
                <a:lnTo>
                  <a:pt x="462598" y="2538900"/>
                </a:lnTo>
                <a:lnTo>
                  <a:pt x="495928" y="2569309"/>
                </a:lnTo>
                <a:lnTo>
                  <a:pt x="530182" y="2598696"/>
                </a:lnTo>
                <a:lnTo>
                  <a:pt x="565337" y="2627037"/>
                </a:lnTo>
                <a:lnTo>
                  <a:pt x="601369" y="2654308"/>
                </a:lnTo>
                <a:lnTo>
                  <a:pt x="638254" y="2680484"/>
                </a:lnTo>
                <a:lnTo>
                  <a:pt x="675967" y="2705542"/>
                </a:lnTo>
                <a:lnTo>
                  <a:pt x="714483" y="2729457"/>
                </a:lnTo>
                <a:lnTo>
                  <a:pt x="753780" y="2752205"/>
                </a:lnTo>
                <a:lnTo>
                  <a:pt x="793833" y="2773761"/>
                </a:lnTo>
                <a:lnTo>
                  <a:pt x="834617" y="2794102"/>
                </a:lnTo>
                <a:lnTo>
                  <a:pt x="876108" y="2813204"/>
                </a:lnTo>
                <a:lnTo>
                  <a:pt x="918283" y="2831042"/>
                </a:lnTo>
                <a:lnTo>
                  <a:pt x="961116" y="2847592"/>
                </a:lnTo>
                <a:lnTo>
                  <a:pt x="1004585" y="2862829"/>
                </a:lnTo>
                <a:lnTo>
                  <a:pt x="1048663" y="2876730"/>
                </a:lnTo>
                <a:lnTo>
                  <a:pt x="1093329" y="2889271"/>
                </a:lnTo>
                <a:lnTo>
                  <a:pt x="1138556" y="2900427"/>
                </a:lnTo>
                <a:lnTo>
                  <a:pt x="1184321" y="2910174"/>
                </a:lnTo>
                <a:lnTo>
                  <a:pt x="1230600" y="2918488"/>
                </a:lnTo>
                <a:lnTo>
                  <a:pt x="1277369" y="2925344"/>
                </a:lnTo>
                <a:lnTo>
                  <a:pt x="1324603" y="2930719"/>
                </a:lnTo>
                <a:lnTo>
                  <a:pt x="1372279" y="2934588"/>
                </a:lnTo>
                <a:lnTo>
                  <a:pt x="1420371" y="2936928"/>
                </a:lnTo>
                <a:lnTo>
                  <a:pt x="1468856" y="2937713"/>
                </a:lnTo>
                <a:lnTo>
                  <a:pt x="1517341" y="2936928"/>
                </a:lnTo>
                <a:lnTo>
                  <a:pt x="1565434" y="2934588"/>
                </a:lnTo>
                <a:lnTo>
                  <a:pt x="1613109" y="2930719"/>
                </a:lnTo>
                <a:lnTo>
                  <a:pt x="1660343" y="2925344"/>
                </a:lnTo>
                <a:lnTo>
                  <a:pt x="1707112" y="2918488"/>
                </a:lnTo>
                <a:lnTo>
                  <a:pt x="1753391" y="2910174"/>
                </a:lnTo>
                <a:lnTo>
                  <a:pt x="1799156" y="2900427"/>
                </a:lnTo>
                <a:lnTo>
                  <a:pt x="1844384" y="2889271"/>
                </a:lnTo>
                <a:lnTo>
                  <a:pt x="1889049" y="2876730"/>
                </a:lnTo>
                <a:lnTo>
                  <a:pt x="1933128" y="2862829"/>
                </a:lnTo>
                <a:lnTo>
                  <a:pt x="1976596" y="2847592"/>
                </a:lnTo>
                <a:lnTo>
                  <a:pt x="2019429" y="2831042"/>
                </a:lnTo>
                <a:lnTo>
                  <a:pt x="2061604" y="2813204"/>
                </a:lnTo>
                <a:lnTo>
                  <a:pt x="2103095" y="2794102"/>
                </a:lnTo>
                <a:lnTo>
                  <a:pt x="2143879" y="2773761"/>
                </a:lnTo>
                <a:lnTo>
                  <a:pt x="2183932" y="2752205"/>
                </a:lnTo>
                <a:lnTo>
                  <a:pt x="2223229" y="2729457"/>
                </a:lnTo>
                <a:lnTo>
                  <a:pt x="2261746" y="2705542"/>
                </a:lnTo>
                <a:lnTo>
                  <a:pt x="2299458" y="2680484"/>
                </a:lnTo>
                <a:lnTo>
                  <a:pt x="2336343" y="2654308"/>
                </a:lnTo>
                <a:lnTo>
                  <a:pt x="2372375" y="2627037"/>
                </a:lnTo>
                <a:lnTo>
                  <a:pt x="2407530" y="2598696"/>
                </a:lnTo>
                <a:lnTo>
                  <a:pt x="2441785" y="2569309"/>
                </a:lnTo>
                <a:lnTo>
                  <a:pt x="2475114" y="2538900"/>
                </a:lnTo>
                <a:lnTo>
                  <a:pt x="2507494" y="2507494"/>
                </a:lnTo>
                <a:lnTo>
                  <a:pt x="2538900" y="2475114"/>
                </a:lnTo>
                <a:lnTo>
                  <a:pt x="2569309" y="2441785"/>
                </a:lnTo>
                <a:lnTo>
                  <a:pt x="2598696" y="2407530"/>
                </a:lnTo>
                <a:lnTo>
                  <a:pt x="2627037" y="2372375"/>
                </a:lnTo>
                <a:lnTo>
                  <a:pt x="2654308" y="2336343"/>
                </a:lnTo>
                <a:lnTo>
                  <a:pt x="2680484" y="2299458"/>
                </a:lnTo>
                <a:lnTo>
                  <a:pt x="2705542" y="2261746"/>
                </a:lnTo>
                <a:lnTo>
                  <a:pt x="2729457" y="2223229"/>
                </a:lnTo>
                <a:lnTo>
                  <a:pt x="2752205" y="2183932"/>
                </a:lnTo>
                <a:lnTo>
                  <a:pt x="2773761" y="2143879"/>
                </a:lnTo>
                <a:lnTo>
                  <a:pt x="2794102" y="2103095"/>
                </a:lnTo>
                <a:lnTo>
                  <a:pt x="2813204" y="2061604"/>
                </a:lnTo>
                <a:lnTo>
                  <a:pt x="2831042" y="2019429"/>
                </a:lnTo>
                <a:lnTo>
                  <a:pt x="2847592" y="1976596"/>
                </a:lnTo>
                <a:lnTo>
                  <a:pt x="2862829" y="1933128"/>
                </a:lnTo>
                <a:lnTo>
                  <a:pt x="2876730" y="1889049"/>
                </a:lnTo>
                <a:lnTo>
                  <a:pt x="2889271" y="1844384"/>
                </a:lnTo>
                <a:lnTo>
                  <a:pt x="2900427" y="1799156"/>
                </a:lnTo>
                <a:lnTo>
                  <a:pt x="2910174" y="1753391"/>
                </a:lnTo>
                <a:lnTo>
                  <a:pt x="2918488" y="1707112"/>
                </a:lnTo>
                <a:lnTo>
                  <a:pt x="2925344" y="1660343"/>
                </a:lnTo>
                <a:lnTo>
                  <a:pt x="2930719" y="1613109"/>
                </a:lnTo>
                <a:lnTo>
                  <a:pt x="2934588" y="1565434"/>
                </a:lnTo>
                <a:lnTo>
                  <a:pt x="2936928" y="1517341"/>
                </a:lnTo>
                <a:lnTo>
                  <a:pt x="2937713" y="1468856"/>
                </a:lnTo>
                <a:lnTo>
                  <a:pt x="2936928" y="1420371"/>
                </a:lnTo>
                <a:lnTo>
                  <a:pt x="2934588" y="1372279"/>
                </a:lnTo>
                <a:lnTo>
                  <a:pt x="2930719" y="1324603"/>
                </a:lnTo>
                <a:lnTo>
                  <a:pt x="2925344" y="1277369"/>
                </a:lnTo>
                <a:lnTo>
                  <a:pt x="2918488" y="1230600"/>
                </a:lnTo>
                <a:lnTo>
                  <a:pt x="2910174" y="1184321"/>
                </a:lnTo>
                <a:lnTo>
                  <a:pt x="2900427" y="1138556"/>
                </a:lnTo>
                <a:lnTo>
                  <a:pt x="2889271" y="1093329"/>
                </a:lnTo>
                <a:lnTo>
                  <a:pt x="2876730" y="1048663"/>
                </a:lnTo>
                <a:lnTo>
                  <a:pt x="2862829" y="1004585"/>
                </a:lnTo>
                <a:lnTo>
                  <a:pt x="2847592" y="961116"/>
                </a:lnTo>
                <a:lnTo>
                  <a:pt x="2831042" y="918283"/>
                </a:lnTo>
                <a:lnTo>
                  <a:pt x="2813204" y="876108"/>
                </a:lnTo>
                <a:lnTo>
                  <a:pt x="2794102" y="834617"/>
                </a:lnTo>
                <a:lnTo>
                  <a:pt x="2773761" y="793833"/>
                </a:lnTo>
                <a:lnTo>
                  <a:pt x="2752205" y="753780"/>
                </a:lnTo>
                <a:lnTo>
                  <a:pt x="2729457" y="714483"/>
                </a:lnTo>
                <a:lnTo>
                  <a:pt x="2705542" y="675967"/>
                </a:lnTo>
                <a:lnTo>
                  <a:pt x="2680484" y="638254"/>
                </a:lnTo>
                <a:lnTo>
                  <a:pt x="2654308" y="601369"/>
                </a:lnTo>
                <a:lnTo>
                  <a:pt x="2627037" y="565337"/>
                </a:lnTo>
                <a:lnTo>
                  <a:pt x="2598696" y="530182"/>
                </a:lnTo>
                <a:lnTo>
                  <a:pt x="2569309" y="495928"/>
                </a:lnTo>
                <a:lnTo>
                  <a:pt x="2538900" y="462598"/>
                </a:lnTo>
                <a:lnTo>
                  <a:pt x="2507494" y="430218"/>
                </a:lnTo>
                <a:lnTo>
                  <a:pt x="2475114" y="398812"/>
                </a:lnTo>
                <a:lnTo>
                  <a:pt x="2441785" y="368403"/>
                </a:lnTo>
                <a:lnTo>
                  <a:pt x="2407530" y="339016"/>
                </a:lnTo>
                <a:lnTo>
                  <a:pt x="2372375" y="310675"/>
                </a:lnTo>
                <a:lnTo>
                  <a:pt x="2336343" y="283404"/>
                </a:lnTo>
                <a:lnTo>
                  <a:pt x="2299458" y="257228"/>
                </a:lnTo>
                <a:lnTo>
                  <a:pt x="2261746" y="232170"/>
                </a:lnTo>
                <a:lnTo>
                  <a:pt x="2223229" y="208255"/>
                </a:lnTo>
                <a:lnTo>
                  <a:pt x="2183932" y="185508"/>
                </a:lnTo>
                <a:lnTo>
                  <a:pt x="2143879" y="163951"/>
                </a:lnTo>
                <a:lnTo>
                  <a:pt x="2103095" y="143610"/>
                </a:lnTo>
                <a:lnTo>
                  <a:pt x="2061604" y="124508"/>
                </a:lnTo>
                <a:lnTo>
                  <a:pt x="2019429" y="106670"/>
                </a:lnTo>
                <a:lnTo>
                  <a:pt x="1976596" y="90121"/>
                </a:lnTo>
                <a:lnTo>
                  <a:pt x="1933128" y="74883"/>
                </a:lnTo>
                <a:lnTo>
                  <a:pt x="1889049" y="60982"/>
                </a:lnTo>
                <a:lnTo>
                  <a:pt x="1844384" y="48441"/>
                </a:lnTo>
                <a:lnTo>
                  <a:pt x="1799156" y="37285"/>
                </a:lnTo>
                <a:lnTo>
                  <a:pt x="1753391" y="27538"/>
                </a:lnTo>
                <a:lnTo>
                  <a:pt x="1707112" y="19224"/>
                </a:lnTo>
                <a:lnTo>
                  <a:pt x="1660343" y="12368"/>
                </a:lnTo>
                <a:lnTo>
                  <a:pt x="1613109" y="6993"/>
                </a:lnTo>
                <a:lnTo>
                  <a:pt x="1565434" y="3124"/>
                </a:lnTo>
                <a:lnTo>
                  <a:pt x="1517341" y="785"/>
                </a:lnTo>
                <a:lnTo>
                  <a:pt x="1468856" y="0"/>
                </a:lnTo>
                <a:close/>
              </a:path>
            </a:pathLst>
          </a:custGeom>
          <a:solidFill>
            <a:srgbClr val="69D2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7"/>
          <p:cNvSpPr/>
          <p:nvPr/>
        </p:nvSpPr>
        <p:spPr>
          <a:xfrm>
            <a:off x="3535987" y="1188962"/>
            <a:ext cx="2078738" cy="1997939"/>
          </a:xfrm>
          <a:custGeom>
            <a:rect b="b" l="l" r="r" t="t"/>
            <a:pathLst>
              <a:path extrusionOk="0" h="2938145" w="2938145">
                <a:moveTo>
                  <a:pt x="1468856" y="0"/>
                </a:moveTo>
                <a:lnTo>
                  <a:pt x="1420371" y="785"/>
                </a:lnTo>
                <a:lnTo>
                  <a:pt x="1372279" y="3124"/>
                </a:lnTo>
                <a:lnTo>
                  <a:pt x="1324603" y="6993"/>
                </a:lnTo>
                <a:lnTo>
                  <a:pt x="1277369" y="12368"/>
                </a:lnTo>
                <a:lnTo>
                  <a:pt x="1230600" y="19224"/>
                </a:lnTo>
                <a:lnTo>
                  <a:pt x="1184321" y="27538"/>
                </a:lnTo>
                <a:lnTo>
                  <a:pt x="1138556" y="37285"/>
                </a:lnTo>
                <a:lnTo>
                  <a:pt x="1093329" y="48441"/>
                </a:lnTo>
                <a:lnTo>
                  <a:pt x="1048663" y="60982"/>
                </a:lnTo>
                <a:lnTo>
                  <a:pt x="1004585" y="74883"/>
                </a:lnTo>
                <a:lnTo>
                  <a:pt x="961116" y="90121"/>
                </a:lnTo>
                <a:lnTo>
                  <a:pt x="918283" y="106670"/>
                </a:lnTo>
                <a:lnTo>
                  <a:pt x="876108" y="124508"/>
                </a:lnTo>
                <a:lnTo>
                  <a:pt x="834617" y="143610"/>
                </a:lnTo>
                <a:lnTo>
                  <a:pt x="793833" y="163951"/>
                </a:lnTo>
                <a:lnTo>
                  <a:pt x="753780" y="185508"/>
                </a:lnTo>
                <a:lnTo>
                  <a:pt x="714483" y="208255"/>
                </a:lnTo>
                <a:lnTo>
                  <a:pt x="675967" y="232170"/>
                </a:lnTo>
                <a:lnTo>
                  <a:pt x="638254" y="257228"/>
                </a:lnTo>
                <a:lnTo>
                  <a:pt x="601369" y="283404"/>
                </a:lnTo>
                <a:lnTo>
                  <a:pt x="565337" y="310675"/>
                </a:lnTo>
                <a:lnTo>
                  <a:pt x="530182" y="339016"/>
                </a:lnTo>
                <a:lnTo>
                  <a:pt x="495928" y="368403"/>
                </a:lnTo>
                <a:lnTo>
                  <a:pt x="462598" y="398812"/>
                </a:lnTo>
                <a:lnTo>
                  <a:pt x="430218" y="430218"/>
                </a:lnTo>
                <a:lnTo>
                  <a:pt x="398812" y="462598"/>
                </a:lnTo>
                <a:lnTo>
                  <a:pt x="368403" y="495928"/>
                </a:lnTo>
                <a:lnTo>
                  <a:pt x="339016" y="530182"/>
                </a:lnTo>
                <a:lnTo>
                  <a:pt x="310675" y="565337"/>
                </a:lnTo>
                <a:lnTo>
                  <a:pt x="283404" y="601369"/>
                </a:lnTo>
                <a:lnTo>
                  <a:pt x="257228" y="638254"/>
                </a:lnTo>
                <a:lnTo>
                  <a:pt x="232170" y="675967"/>
                </a:lnTo>
                <a:lnTo>
                  <a:pt x="208255" y="714483"/>
                </a:lnTo>
                <a:lnTo>
                  <a:pt x="185508" y="753780"/>
                </a:lnTo>
                <a:lnTo>
                  <a:pt x="163951" y="793833"/>
                </a:lnTo>
                <a:lnTo>
                  <a:pt x="143610" y="834617"/>
                </a:lnTo>
                <a:lnTo>
                  <a:pt x="124508" y="876108"/>
                </a:lnTo>
                <a:lnTo>
                  <a:pt x="106670" y="918283"/>
                </a:lnTo>
                <a:lnTo>
                  <a:pt x="90121" y="961116"/>
                </a:lnTo>
                <a:lnTo>
                  <a:pt x="74883" y="1004585"/>
                </a:lnTo>
                <a:lnTo>
                  <a:pt x="60982" y="1048663"/>
                </a:lnTo>
                <a:lnTo>
                  <a:pt x="48441" y="1093329"/>
                </a:lnTo>
                <a:lnTo>
                  <a:pt x="37285" y="1138556"/>
                </a:lnTo>
                <a:lnTo>
                  <a:pt x="27538" y="1184321"/>
                </a:lnTo>
                <a:lnTo>
                  <a:pt x="19224" y="1230600"/>
                </a:lnTo>
                <a:lnTo>
                  <a:pt x="12368" y="1277369"/>
                </a:lnTo>
                <a:lnTo>
                  <a:pt x="6993" y="1324603"/>
                </a:lnTo>
                <a:lnTo>
                  <a:pt x="3124" y="1372279"/>
                </a:lnTo>
                <a:lnTo>
                  <a:pt x="785" y="1420371"/>
                </a:lnTo>
                <a:lnTo>
                  <a:pt x="0" y="1468856"/>
                </a:lnTo>
                <a:lnTo>
                  <a:pt x="785" y="1517341"/>
                </a:lnTo>
                <a:lnTo>
                  <a:pt x="3124" y="1565434"/>
                </a:lnTo>
                <a:lnTo>
                  <a:pt x="6993" y="1613109"/>
                </a:lnTo>
                <a:lnTo>
                  <a:pt x="12368" y="1660343"/>
                </a:lnTo>
                <a:lnTo>
                  <a:pt x="19224" y="1707112"/>
                </a:lnTo>
                <a:lnTo>
                  <a:pt x="27538" y="1753391"/>
                </a:lnTo>
                <a:lnTo>
                  <a:pt x="37285" y="1799156"/>
                </a:lnTo>
                <a:lnTo>
                  <a:pt x="48441" y="1844384"/>
                </a:lnTo>
                <a:lnTo>
                  <a:pt x="60982" y="1889049"/>
                </a:lnTo>
                <a:lnTo>
                  <a:pt x="74883" y="1933128"/>
                </a:lnTo>
                <a:lnTo>
                  <a:pt x="90121" y="1976596"/>
                </a:lnTo>
                <a:lnTo>
                  <a:pt x="106670" y="2019429"/>
                </a:lnTo>
                <a:lnTo>
                  <a:pt x="124508" y="2061604"/>
                </a:lnTo>
                <a:lnTo>
                  <a:pt x="143610" y="2103095"/>
                </a:lnTo>
                <a:lnTo>
                  <a:pt x="163951" y="2143879"/>
                </a:lnTo>
                <a:lnTo>
                  <a:pt x="185508" y="2183932"/>
                </a:lnTo>
                <a:lnTo>
                  <a:pt x="208255" y="2223229"/>
                </a:lnTo>
                <a:lnTo>
                  <a:pt x="232170" y="2261746"/>
                </a:lnTo>
                <a:lnTo>
                  <a:pt x="257228" y="2299458"/>
                </a:lnTo>
                <a:lnTo>
                  <a:pt x="283404" y="2336343"/>
                </a:lnTo>
                <a:lnTo>
                  <a:pt x="310675" y="2372375"/>
                </a:lnTo>
                <a:lnTo>
                  <a:pt x="339016" y="2407530"/>
                </a:lnTo>
                <a:lnTo>
                  <a:pt x="368403" y="2441785"/>
                </a:lnTo>
                <a:lnTo>
                  <a:pt x="398812" y="2475114"/>
                </a:lnTo>
                <a:lnTo>
                  <a:pt x="430218" y="2507494"/>
                </a:lnTo>
                <a:lnTo>
                  <a:pt x="462598" y="2538900"/>
                </a:lnTo>
                <a:lnTo>
                  <a:pt x="495928" y="2569309"/>
                </a:lnTo>
                <a:lnTo>
                  <a:pt x="530182" y="2598696"/>
                </a:lnTo>
                <a:lnTo>
                  <a:pt x="565337" y="2627037"/>
                </a:lnTo>
                <a:lnTo>
                  <a:pt x="601369" y="2654308"/>
                </a:lnTo>
                <a:lnTo>
                  <a:pt x="638254" y="2680484"/>
                </a:lnTo>
                <a:lnTo>
                  <a:pt x="675967" y="2705542"/>
                </a:lnTo>
                <a:lnTo>
                  <a:pt x="714483" y="2729457"/>
                </a:lnTo>
                <a:lnTo>
                  <a:pt x="753780" y="2752205"/>
                </a:lnTo>
                <a:lnTo>
                  <a:pt x="793833" y="2773761"/>
                </a:lnTo>
                <a:lnTo>
                  <a:pt x="834617" y="2794102"/>
                </a:lnTo>
                <a:lnTo>
                  <a:pt x="876108" y="2813204"/>
                </a:lnTo>
                <a:lnTo>
                  <a:pt x="918283" y="2831042"/>
                </a:lnTo>
                <a:lnTo>
                  <a:pt x="961116" y="2847592"/>
                </a:lnTo>
                <a:lnTo>
                  <a:pt x="1004585" y="2862829"/>
                </a:lnTo>
                <a:lnTo>
                  <a:pt x="1048663" y="2876730"/>
                </a:lnTo>
                <a:lnTo>
                  <a:pt x="1093329" y="2889271"/>
                </a:lnTo>
                <a:lnTo>
                  <a:pt x="1138556" y="2900427"/>
                </a:lnTo>
                <a:lnTo>
                  <a:pt x="1184321" y="2910174"/>
                </a:lnTo>
                <a:lnTo>
                  <a:pt x="1230600" y="2918488"/>
                </a:lnTo>
                <a:lnTo>
                  <a:pt x="1277369" y="2925344"/>
                </a:lnTo>
                <a:lnTo>
                  <a:pt x="1324603" y="2930719"/>
                </a:lnTo>
                <a:lnTo>
                  <a:pt x="1372279" y="2934588"/>
                </a:lnTo>
                <a:lnTo>
                  <a:pt x="1420371" y="2936928"/>
                </a:lnTo>
                <a:lnTo>
                  <a:pt x="1468856" y="2937713"/>
                </a:lnTo>
                <a:lnTo>
                  <a:pt x="1517341" y="2936928"/>
                </a:lnTo>
                <a:lnTo>
                  <a:pt x="1565434" y="2934588"/>
                </a:lnTo>
                <a:lnTo>
                  <a:pt x="1613109" y="2930719"/>
                </a:lnTo>
                <a:lnTo>
                  <a:pt x="1660343" y="2925344"/>
                </a:lnTo>
                <a:lnTo>
                  <a:pt x="1707112" y="2918488"/>
                </a:lnTo>
                <a:lnTo>
                  <a:pt x="1753391" y="2910174"/>
                </a:lnTo>
                <a:lnTo>
                  <a:pt x="1799156" y="2900427"/>
                </a:lnTo>
                <a:lnTo>
                  <a:pt x="1844384" y="2889271"/>
                </a:lnTo>
                <a:lnTo>
                  <a:pt x="1889049" y="2876730"/>
                </a:lnTo>
                <a:lnTo>
                  <a:pt x="1933128" y="2862829"/>
                </a:lnTo>
                <a:lnTo>
                  <a:pt x="1976596" y="2847592"/>
                </a:lnTo>
                <a:lnTo>
                  <a:pt x="2019429" y="2831042"/>
                </a:lnTo>
                <a:lnTo>
                  <a:pt x="2061604" y="2813204"/>
                </a:lnTo>
                <a:lnTo>
                  <a:pt x="2103095" y="2794102"/>
                </a:lnTo>
                <a:lnTo>
                  <a:pt x="2143879" y="2773761"/>
                </a:lnTo>
                <a:lnTo>
                  <a:pt x="2183932" y="2752205"/>
                </a:lnTo>
                <a:lnTo>
                  <a:pt x="2223229" y="2729457"/>
                </a:lnTo>
                <a:lnTo>
                  <a:pt x="2261746" y="2705542"/>
                </a:lnTo>
                <a:lnTo>
                  <a:pt x="2299458" y="2680484"/>
                </a:lnTo>
                <a:lnTo>
                  <a:pt x="2336343" y="2654308"/>
                </a:lnTo>
                <a:lnTo>
                  <a:pt x="2372375" y="2627037"/>
                </a:lnTo>
                <a:lnTo>
                  <a:pt x="2407530" y="2598696"/>
                </a:lnTo>
                <a:lnTo>
                  <a:pt x="2441785" y="2569309"/>
                </a:lnTo>
                <a:lnTo>
                  <a:pt x="2475114" y="2538900"/>
                </a:lnTo>
                <a:lnTo>
                  <a:pt x="2507494" y="2507494"/>
                </a:lnTo>
                <a:lnTo>
                  <a:pt x="2538900" y="2475114"/>
                </a:lnTo>
                <a:lnTo>
                  <a:pt x="2569309" y="2441785"/>
                </a:lnTo>
                <a:lnTo>
                  <a:pt x="2598696" y="2407530"/>
                </a:lnTo>
                <a:lnTo>
                  <a:pt x="2627037" y="2372375"/>
                </a:lnTo>
                <a:lnTo>
                  <a:pt x="2654308" y="2336343"/>
                </a:lnTo>
                <a:lnTo>
                  <a:pt x="2680484" y="2299458"/>
                </a:lnTo>
                <a:lnTo>
                  <a:pt x="2705542" y="2261746"/>
                </a:lnTo>
                <a:lnTo>
                  <a:pt x="2729457" y="2223229"/>
                </a:lnTo>
                <a:lnTo>
                  <a:pt x="2752205" y="2183932"/>
                </a:lnTo>
                <a:lnTo>
                  <a:pt x="2773761" y="2143879"/>
                </a:lnTo>
                <a:lnTo>
                  <a:pt x="2794102" y="2103095"/>
                </a:lnTo>
                <a:lnTo>
                  <a:pt x="2813204" y="2061604"/>
                </a:lnTo>
                <a:lnTo>
                  <a:pt x="2831042" y="2019429"/>
                </a:lnTo>
                <a:lnTo>
                  <a:pt x="2847592" y="1976596"/>
                </a:lnTo>
                <a:lnTo>
                  <a:pt x="2862829" y="1933128"/>
                </a:lnTo>
                <a:lnTo>
                  <a:pt x="2876730" y="1889049"/>
                </a:lnTo>
                <a:lnTo>
                  <a:pt x="2889271" y="1844384"/>
                </a:lnTo>
                <a:lnTo>
                  <a:pt x="2900427" y="1799156"/>
                </a:lnTo>
                <a:lnTo>
                  <a:pt x="2910174" y="1753391"/>
                </a:lnTo>
                <a:lnTo>
                  <a:pt x="2918488" y="1707112"/>
                </a:lnTo>
                <a:lnTo>
                  <a:pt x="2925344" y="1660343"/>
                </a:lnTo>
                <a:lnTo>
                  <a:pt x="2930719" y="1613109"/>
                </a:lnTo>
                <a:lnTo>
                  <a:pt x="2934588" y="1565434"/>
                </a:lnTo>
                <a:lnTo>
                  <a:pt x="2936928" y="1517341"/>
                </a:lnTo>
                <a:lnTo>
                  <a:pt x="2937713" y="1468856"/>
                </a:lnTo>
                <a:lnTo>
                  <a:pt x="2936928" y="1420371"/>
                </a:lnTo>
                <a:lnTo>
                  <a:pt x="2934588" y="1372279"/>
                </a:lnTo>
                <a:lnTo>
                  <a:pt x="2930719" y="1324603"/>
                </a:lnTo>
                <a:lnTo>
                  <a:pt x="2925344" y="1277369"/>
                </a:lnTo>
                <a:lnTo>
                  <a:pt x="2918488" y="1230600"/>
                </a:lnTo>
                <a:lnTo>
                  <a:pt x="2910174" y="1184321"/>
                </a:lnTo>
                <a:lnTo>
                  <a:pt x="2900427" y="1138556"/>
                </a:lnTo>
                <a:lnTo>
                  <a:pt x="2889271" y="1093329"/>
                </a:lnTo>
                <a:lnTo>
                  <a:pt x="2876730" y="1048663"/>
                </a:lnTo>
                <a:lnTo>
                  <a:pt x="2862829" y="1004585"/>
                </a:lnTo>
                <a:lnTo>
                  <a:pt x="2847592" y="961116"/>
                </a:lnTo>
                <a:lnTo>
                  <a:pt x="2831042" y="918283"/>
                </a:lnTo>
                <a:lnTo>
                  <a:pt x="2813204" y="876108"/>
                </a:lnTo>
                <a:lnTo>
                  <a:pt x="2794102" y="834617"/>
                </a:lnTo>
                <a:lnTo>
                  <a:pt x="2773761" y="793833"/>
                </a:lnTo>
                <a:lnTo>
                  <a:pt x="2752205" y="753780"/>
                </a:lnTo>
                <a:lnTo>
                  <a:pt x="2729457" y="714483"/>
                </a:lnTo>
                <a:lnTo>
                  <a:pt x="2705542" y="675967"/>
                </a:lnTo>
                <a:lnTo>
                  <a:pt x="2680484" y="638254"/>
                </a:lnTo>
                <a:lnTo>
                  <a:pt x="2654308" y="601369"/>
                </a:lnTo>
                <a:lnTo>
                  <a:pt x="2627037" y="565337"/>
                </a:lnTo>
                <a:lnTo>
                  <a:pt x="2598696" y="530182"/>
                </a:lnTo>
                <a:lnTo>
                  <a:pt x="2569309" y="495928"/>
                </a:lnTo>
                <a:lnTo>
                  <a:pt x="2538900" y="462598"/>
                </a:lnTo>
                <a:lnTo>
                  <a:pt x="2507494" y="430218"/>
                </a:lnTo>
                <a:lnTo>
                  <a:pt x="2475114" y="398812"/>
                </a:lnTo>
                <a:lnTo>
                  <a:pt x="2441785" y="368403"/>
                </a:lnTo>
                <a:lnTo>
                  <a:pt x="2407530" y="339016"/>
                </a:lnTo>
                <a:lnTo>
                  <a:pt x="2372375" y="310675"/>
                </a:lnTo>
                <a:lnTo>
                  <a:pt x="2336343" y="283404"/>
                </a:lnTo>
                <a:lnTo>
                  <a:pt x="2299458" y="257228"/>
                </a:lnTo>
                <a:lnTo>
                  <a:pt x="2261746" y="232170"/>
                </a:lnTo>
                <a:lnTo>
                  <a:pt x="2223229" y="208255"/>
                </a:lnTo>
                <a:lnTo>
                  <a:pt x="2183932" y="185508"/>
                </a:lnTo>
                <a:lnTo>
                  <a:pt x="2143879" y="163951"/>
                </a:lnTo>
                <a:lnTo>
                  <a:pt x="2103095" y="143610"/>
                </a:lnTo>
                <a:lnTo>
                  <a:pt x="2061604" y="124508"/>
                </a:lnTo>
                <a:lnTo>
                  <a:pt x="2019429" y="106670"/>
                </a:lnTo>
                <a:lnTo>
                  <a:pt x="1976596" y="90121"/>
                </a:lnTo>
                <a:lnTo>
                  <a:pt x="1933128" y="74883"/>
                </a:lnTo>
                <a:lnTo>
                  <a:pt x="1889049" y="60982"/>
                </a:lnTo>
                <a:lnTo>
                  <a:pt x="1844384" y="48441"/>
                </a:lnTo>
                <a:lnTo>
                  <a:pt x="1799156" y="37285"/>
                </a:lnTo>
                <a:lnTo>
                  <a:pt x="1753391" y="27538"/>
                </a:lnTo>
                <a:lnTo>
                  <a:pt x="1707112" y="19224"/>
                </a:lnTo>
                <a:lnTo>
                  <a:pt x="1660343" y="12368"/>
                </a:lnTo>
                <a:lnTo>
                  <a:pt x="1613109" y="6993"/>
                </a:lnTo>
                <a:lnTo>
                  <a:pt x="1565434" y="3124"/>
                </a:lnTo>
                <a:lnTo>
                  <a:pt x="1517341" y="785"/>
                </a:lnTo>
                <a:lnTo>
                  <a:pt x="1468856" y="0"/>
                </a:lnTo>
                <a:close/>
              </a:path>
            </a:pathLst>
          </a:custGeom>
          <a:solidFill>
            <a:srgbClr val="69D2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7"/>
          <p:cNvSpPr/>
          <p:nvPr/>
        </p:nvSpPr>
        <p:spPr>
          <a:xfrm>
            <a:off x="6739628" y="1188962"/>
            <a:ext cx="2078738" cy="1997939"/>
          </a:xfrm>
          <a:custGeom>
            <a:rect b="b" l="l" r="r" t="t"/>
            <a:pathLst>
              <a:path extrusionOk="0" h="2938145" w="2938145">
                <a:moveTo>
                  <a:pt x="1468856" y="0"/>
                </a:moveTo>
                <a:lnTo>
                  <a:pt x="1420371" y="785"/>
                </a:lnTo>
                <a:lnTo>
                  <a:pt x="1372279" y="3124"/>
                </a:lnTo>
                <a:lnTo>
                  <a:pt x="1324603" y="6993"/>
                </a:lnTo>
                <a:lnTo>
                  <a:pt x="1277369" y="12368"/>
                </a:lnTo>
                <a:lnTo>
                  <a:pt x="1230600" y="19224"/>
                </a:lnTo>
                <a:lnTo>
                  <a:pt x="1184321" y="27538"/>
                </a:lnTo>
                <a:lnTo>
                  <a:pt x="1138556" y="37285"/>
                </a:lnTo>
                <a:lnTo>
                  <a:pt x="1093329" y="48441"/>
                </a:lnTo>
                <a:lnTo>
                  <a:pt x="1048663" y="60982"/>
                </a:lnTo>
                <a:lnTo>
                  <a:pt x="1004585" y="74883"/>
                </a:lnTo>
                <a:lnTo>
                  <a:pt x="961116" y="90121"/>
                </a:lnTo>
                <a:lnTo>
                  <a:pt x="918283" y="106670"/>
                </a:lnTo>
                <a:lnTo>
                  <a:pt x="876108" y="124508"/>
                </a:lnTo>
                <a:lnTo>
                  <a:pt x="834617" y="143610"/>
                </a:lnTo>
                <a:lnTo>
                  <a:pt x="793833" y="163951"/>
                </a:lnTo>
                <a:lnTo>
                  <a:pt x="753780" y="185508"/>
                </a:lnTo>
                <a:lnTo>
                  <a:pt x="714483" y="208255"/>
                </a:lnTo>
                <a:lnTo>
                  <a:pt x="675967" y="232170"/>
                </a:lnTo>
                <a:lnTo>
                  <a:pt x="638254" y="257228"/>
                </a:lnTo>
                <a:lnTo>
                  <a:pt x="601369" y="283404"/>
                </a:lnTo>
                <a:lnTo>
                  <a:pt x="565337" y="310675"/>
                </a:lnTo>
                <a:lnTo>
                  <a:pt x="530182" y="339016"/>
                </a:lnTo>
                <a:lnTo>
                  <a:pt x="495928" y="368403"/>
                </a:lnTo>
                <a:lnTo>
                  <a:pt x="462598" y="398812"/>
                </a:lnTo>
                <a:lnTo>
                  <a:pt x="430218" y="430218"/>
                </a:lnTo>
                <a:lnTo>
                  <a:pt x="398812" y="462598"/>
                </a:lnTo>
                <a:lnTo>
                  <a:pt x="368403" y="495928"/>
                </a:lnTo>
                <a:lnTo>
                  <a:pt x="339016" y="530182"/>
                </a:lnTo>
                <a:lnTo>
                  <a:pt x="310675" y="565337"/>
                </a:lnTo>
                <a:lnTo>
                  <a:pt x="283404" y="601369"/>
                </a:lnTo>
                <a:lnTo>
                  <a:pt x="257228" y="638254"/>
                </a:lnTo>
                <a:lnTo>
                  <a:pt x="232170" y="675967"/>
                </a:lnTo>
                <a:lnTo>
                  <a:pt x="208255" y="714483"/>
                </a:lnTo>
                <a:lnTo>
                  <a:pt x="185508" y="753780"/>
                </a:lnTo>
                <a:lnTo>
                  <a:pt x="163951" y="793833"/>
                </a:lnTo>
                <a:lnTo>
                  <a:pt x="143610" y="834617"/>
                </a:lnTo>
                <a:lnTo>
                  <a:pt x="124508" y="876108"/>
                </a:lnTo>
                <a:lnTo>
                  <a:pt x="106670" y="918283"/>
                </a:lnTo>
                <a:lnTo>
                  <a:pt x="90121" y="961116"/>
                </a:lnTo>
                <a:lnTo>
                  <a:pt x="74883" y="1004585"/>
                </a:lnTo>
                <a:lnTo>
                  <a:pt x="60982" y="1048663"/>
                </a:lnTo>
                <a:lnTo>
                  <a:pt x="48441" y="1093329"/>
                </a:lnTo>
                <a:lnTo>
                  <a:pt x="37285" y="1138556"/>
                </a:lnTo>
                <a:lnTo>
                  <a:pt x="27538" y="1184321"/>
                </a:lnTo>
                <a:lnTo>
                  <a:pt x="19224" y="1230600"/>
                </a:lnTo>
                <a:lnTo>
                  <a:pt x="12368" y="1277369"/>
                </a:lnTo>
                <a:lnTo>
                  <a:pt x="6993" y="1324603"/>
                </a:lnTo>
                <a:lnTo>
                  <a:pt x="3124" y="1372279"/>
                </a:lnTo>
                <a:lnTo>
                  <a:pt x="785" y="1420371"/>
                </a:lnTo>
                <a:lnTo>
                  <a:pt x="0" y="1468856"/>
                </a:lnTo>
                <a:lnTo>
                  <a:pt x="785" y="1517341"/>
                </a:lnTo>
                <a:lnTo>
                  <a:pt x="3124" y="1565434"/>
                </a:lnTo>
                <a:lnTo>
                  <a:pt x="6993" y="1613109"/>
                </a:lnTo>
                <a:lnTo>
                  <a:pt x="12368" y="1660343"/>
                </a:lnTo>
                <a:lnTo>
                  <a:pt x="19224" y="1707112"/>
                </a:lnTo>
                <a:lnTo>
                  <a:pt x="27538" y="1753391"/>
                </a:lnTo>
                <a:lnTo>
                  <a:pt x="37285" y="1799156"/>
                </a:lnTo>
                <a:lnTo>
                  <a:pt x="48441" y="1844384"/>
                </a:lnTo>
                <a:lnTo>
                  <a:pt x="60982" y="1889049"/>
                </a:lnTo>
                <a:lnTo>
                  <a:pt x="74883" y="1933128"/>
                </a:lnTo>
                <a:lnTo>
                  <a:pt x="90121" y="1976596"/>
                </a:lnTo>
                <a:lnTo>
                  <a:pt x="106670" y="2019429"/>
                </a:lnTo>
                <a:lnTo>
                  <a:pt x="124508" y="2061604"/>
                </a:lnTo>
                <a:lnTo>
                  <a:pt x="143610" y="2103095"/>
                </a:lnTo>
                <a:lnTo>
                  <a:pt x="163951" y="2143879"/>
                </a:lnTo>
                <a:lnTo>
                  <a:pt x="185508" y="2183932"/>
                </a:lnTo>
                <a:lnTo>
                  <a:pt x="208255" y="2223229"/>
                </a:lnTo>
                <a:lnTo>
                  <a:pt x="232170" y="2261746"/>
                </a:lnTo>
                <a:lnTo>
                  <a:pt x="257228" y="2299458"/>
                </a:lnTo>
                <a:lnTo>
                  <a:pt x="283404" y="2336343"/>
                </a:lnTo>
                <a:lnTo>
                  <a:pt x="310675" y="2372375"/>
                </a:lnTo>
                <a:lnTo>
                  <a:pt x="339016" y="2407530"/>
                </a:lnTo>
                <a:lnTo>
                  <a:pt x="368403" y="2441785"/>
                </a:lnTo>
                <a:lnTo>
                  <a:pt x="398812" y="2475114"/>
                </a:lnTo>
                <a:lnTo>
                  <a:pt x="430218" y="2507494"/>
                </a:lnTo>
                <a:lnTo>
                  <a:pt x="462598" y="2538900"/>
                </a:lnTo>
                <a:lnTo>
                  <a:pt x="495928" y="2569309"/>
                </a:lnTo>
                <a:lnTo>
                  <a:pt x="530182" y="2598696"/>
                </a:lnTo>
                <a:lnTo>
                  <a:pt x="565337" y="2627037"/>
                </a:lnTo>
                <a:lnTo>
                  <a:pt x="601369" y="2654308"/>
                </a:lnTo>
                <a:lnTo>
                  <a:pt x="638254" y="2680484"/>
                </a:lnTo>
                <a:lnTo>
                  <a:pt x="675967" y="2705542"/>
                </a:lnTo>
                <a:lnTo>
                  <a:pt x="714483" y="2729457"/>
                </a:lnTo>
                <a:lnTo>
                  <a:pt x="753780" y="2752205"/>
                </a:lnTo>
                <a:lnTo>
                  <a:pt x="793833" y="2773761"/>
                </a:lnTo>
                <a:lnTo>
                  <a:pt x="834617" y="2794102"/>
                </a:lnTo>
                <a:lnTo>
                  <a:pt x="876108" y="2813204"/>
                </a:lnTo>
                <a:lnTo>
                  <a:pt x="918283" y="2831042"/>
                </a:lnTo>
                <a:lnTo>
                  <a:pt x="961116" y="2847592"/>
                </a:lnTo>
                <a:lnTo>
                  <a:pt x="1004585" y="2862829"/>
                </a:lnTo>
                <a:lnTo>
                  <a:pt x="1048663" y="2876730"/>
                </a:lnTo>
                <a:lnTo>
                  <a:pt x="1093329" y="2889271"/>
                </a:lnTo>
                <a:lnTo>
                  <a:pt x="1138556" y="2900427"/>
                </a:lnTo>
                <a:lnTo>
                  <a:pt x="1184321" y="2910174"/>
                </a:lnTo>
                <a:lnTo>
                  <a:pt x="1230600" y="2918488"/>
                </a:lnTo>
                <a:lnTo>
                  <a:pt x="1277369" y="2925344"/>
                </a:lnTo>
                <a:lnTo>
                  <a:pt x="1324603" y="2930719"/>
                </a:lnTo>
                <a:lnTo>
                  <a:pt x="1372279" y="2934588"/>
                </a:lnTo>
                <a:lnTo>
                  <a:pt x="1420371" y="2936928"/>
                </a:lnTo>
                <a:lnTo>
                  <a:pt x="1468856" y="2937713"/>
                </a:lnTo>
                <a:lnTo>
                  <a:pt x="1517341" y="2936928"/>
                </a:lnTo>
                <a:lnTo>
                  <a:pt x="1565434" y="2934588"/>
                </a:lnTo>
                <a:lnTo>
                  <a:pt x="1613109" y="2930719"/>
                </a:lnTo>
                <a:lnTo>
                  <a:pt x="1660343" y="2925344"/>
                </a:lnTo>
                <a:lnTo>
                  <a:pt x="1707112" y="2918488"/>
                </a:lnTo>
                <a:lnTo>
                  <a:pt x="1753391" y="2910174"/>
                </a:lnTo>
                <a:lnTo>
                  <a:pt x="1799156" y="2900427"/>
                </a:lnTo>
                <a:lnTo>
                  <a:pt x="1844384" y="2889271"/>
                </a:lnTo>
                <a:lnTo>
                  <a:pt x="1889049" y="2876730"/>
                </a:lnTo>
                <a:lnTo>
                  <a:pt x="1933128" y="2862829"/>
                </a:lnTo>
                <a:lnTo>
                  <a:pt x="1976596" y="2847592"/>
                </a:lnTo>
                <a:lnTo>
                  <a:pt x="2019429" y="2831042"/>
                </a:lnTo>
                <a:lnTo>
                  <a:pt x="2061604" y="2813204"/>
                </a:lnTo>
                <a:lnTo>
                  <a:pt x="2103095" y="2794102"/>
                </a:lnTo>
                <a:lnTo>
                  <a:pt x="2143879" y="2773761"/>
                </a:lnTo>
                <a:lnTo>
                  <a:pt x="2183932" y="2752205"/>
                </a:lnTo>
                <a:lnTo>
                  <a:pt x="2223229" y="2729457"/>
                </a:lnTo>
                <a:lnTo>
                  <a:pt x="2261746" y="2705542"/>
                </a:lnTo>
                <a:lnTo>
                  <a:pt x="2299458" y="2680484"/>
                </a:lnTo>
                <a:lnTo>
                  <a:pt x="2336343" y="2654308"/>
                </a:lnTo>
                <a:lnTo>
                  <a:pt x="2372375" y="2627037"/>
                </a:lnTo>
                <a:lnTo>
                  <a:pt x="2407530" y="2598696"/>
                </a:lnTo>
                <a:lnTo>
                  <a:pt x="2441785" y="2569309"/>
                </a:lnTo>
                <a:lnTo>
                  <a:pt x="2475114" y="2538900"/>
                </a:lnTo>
                <a:lnTo>
                  <a:pt x="2507494" y="2507494"/>
                </a:lnTo>
                <a:lnTo>
                  <a:pt x="2538900" y="2475114"/>
                </a:lnTo>
                <a:lnTo>
                  <a:pt x="2569309" y="2441785"/>
                </a:lnTo>
                <a:lnTo>
                  <a:pt x="2598696" y="2407530"/>
                </a:lnTo>
                <a:lnTo>
                  <a:pt x="2627037" y="2372375"/>
                </a:lnTo>
                <a:lnTo>
                  <a:pt x="2654308" y="2336343"/>
                </a:lnTo>
                <a:lnTo>
                  <a:pt x="2680484" y="2299458"/>
                </a:lnTo>
                <a:lnTo>
                  <a:pt x="2705542" y="2261746"/>
                </a:lnTo>
                <a:lnTo>
                  <a:pt x="2729457" y="2223229"/>
                </a:lnTo>
                <a:lnTo>
                  <a:pt x="2752205" y="2183932"/>
                </a:lnTo>
                <a:lnTo>
                  <a:pt x="2773761" y="2143879"/>
                </a:lnTo>
                <a:lnTo>
                  <a:pt x="2794102" y="2103095"/>
                </a:lnTo>
                <a:lnTo>
                  <a:pt x="2813204" y="2061604"/>
                </a:lnTo>
                <a:lnTo>
                  <a:pt x="2831042" y="2019429"/>
                </a:lnTo>
                <a:lnTo>
                  <a:pt x="2847592" y="1976596"/>
                </a:lnTo>
                <a:lnTo>
                  <a:pt x="2862829" y="1933128"/>
                </a:lnTo>
                <a:lnTo>
                  <a:pt x="2876730" y="1889049"/>
                </a:lnTo>
                <a:lnTo>
                  <a:pt x="2889271" y="1844384"/>
                </a:lnTo>
                <a:lnTo>
                  <a:pt x="2900427" y="1799156"/>
                </a:lnTo>
                <a:lnTo>
                  <a:pt x="2910174" y="1753391"/>
                </a:lnTo>
                <a:lnTo>
                  <a:pt x="2918488" y="1707112"/>
                </a:lnTo>
                <a:lnTo>
                  <a:pt x="2925344" y="1660343"/>
                </a:lnTo>
                <a:lnTo>
                  <a:pt x="2930719" y="1613109"/>
                </a:lnTo>
                <a:lnTo>
                  <a:pt x="2934588" y="1565434"/>
                </a:lnTo>
                <a:lnTo>
                  <a:pt x="2936928" y="1517341"/>
                </a:lnTo>
                <a:lnTo>
                  <a:pt x="2937713" y="1468856"/>
                </a:lnTo>
                <a:lnTo>
                  <a:pt x="2936928" y="1420371"/>
                </a:lnTo>
                <a:lnTo>
                  <a:pt x="2934588" y="1372279"/>
                </a:lnTo>
                <a:lnTo>
                  <a:pt x="2930719" y="1324603"/>
                </a:lnTo>
                <a:lnTo>
                  <a:pt x="2925344" y="1277369"/>
                </a:lnTo>
                <a:lnTo>
                  <a:pt x="2918488" y="1230600"/>
                </a:lnTo>
                <a:lnTo>
                  <a:pt x="2910174" y="1184321"/>
                </a:lnTo>
                <a:lnTo>
                  <a:pt x="2900427" y="1138556"/>
                </a:lnTo>
                <a:lnTo>
                  <a:pt x="2889271" y="1093329"/>
                </a:lnTo>
                <a:lnTo>
                  <a:pt x="2876730" y="1048663"/>
                </a:lnTo>
                <a:lnTo>
                  <a:pt x="2862829" y="1004585"/>
                </a:lnTo>
                <a:lnTo>
                  <a:pt x="2847592" y="961116"/>
                </a:lnTo>
                <a:lnTo>
                  <a:pt x="2831042" y="918283"/>
                </a:lnTo>
                <a:lnTo>
                  <a:pt x="2813204" y="876108"/>
                </a:lnTo>
                <a:lnTo>
                  <a:pt x="2794102" y="834617"/>
                </a:lnTo>
                <a:lnTo>
                  <a:pt x="2773761" y="793833"/>
                </a:lnTo>
                <a:lnTo>
                  <a:pt x="2752205" y="753780"/>
                </a:lnTo>
                <a:lnTo>
                  <a:pt x="2729457" y="714483"/>
                </a:lnTo>
                <a:lnTo>
                  <a:pt x="2705542" y="675967"/>
                </a:lnTo>
                <a:lnTo>
                  <a:pt x="2680484" y="638254"/>
                </a:lnTo>
                <a:lnTo>
                  <a:pt x="2654308" y="601369"/>
                </a:lnTo>
                <a:lnTo>
                  <a:pt x="2627037" y="565337"/>
                </a:lnTo>
                <a:lnTo>
                  <a:pt x="2598696" y="530182"/>
                </a:lnTo>
                <a:lnTo>
                  <a:pt x="2569309" y="495928"/>
                </a:lnTo>
                <a:lnTo>
                  <a:pt x="2538900" y="462598"/>
                </a:lnTo>
                <a:lnTo>
                  <a:pt x="2507494" y="430218"/>
                </a:lnTo>
                <a:lnTo>
                  <a:pt x="2475114" y="398812"/>
                </a:lnTo>
                <a:lnTo>
                  <a:pt x="2441785" y="368403"/>
                </a:lnTo>
                <a:lnTo>
                  <a:pt x="2407530" y="339016"/>
                </a:lnTo>
                <a:lnTo>
                  <a:pt x="2372375" y="310675"/>
                </a:lnTo>
                <a:lnTo>
                  <a:pt x="2336343" y="283404"/>
                </a:lnTo>
                <a:lnTo>
                  <a:pt x="2299458" y="257228"/>
                </a:lnTo>
                <a:lnTo>
                  <a:pt x="2261746" y="232170"/>
                </a:lnTo>
                <a:lnTo>
                  <a:pt x="2223229" y="208255"/>
                </a:lnTo>
                <a:lnTo>
                  <a:pt x="2183932" y="185508"/>
                </a:lnTo>
                <a:lnTo>
                  <a:pt x="2143879" y="163951"/>
                </a:lnTo>
                <a:lnTo>
                  <a:pt x="2103095" y="143610"/>
                </a:lnTo>
                <a:lnTo>
                  <a:pt x="2061604" y="124508"/>
                </a:lnTo>
                <a:lnTo>
                  <a:pt x="2019429" y="106670"/>
                </a:lnTo>
                <a:lnTo>
                  <a:pt x="1976596" y="90121"/>
                </a:lnTo>
                <a:lnTo>
                  <a:pt x="1933128" y="74883"/>
                </a:lnTo>
                <a:lnTo>
                  <a:pt x="1889049" y="60982"/>
                </a:lnTo>
                <a:lnTo>
                  <a:pt x="1844384" y="48441"/>
                </a:lnTo>
                <a:lnTo>
                  <a:pt x="1799156" y="37285"/>
                </a:lnTo>
                <a:lnTo>
                  <a:pt x="1753391" y="27538"/>
                </a:lnTo>
                <a:lnTo>
                  <a:pt x="1707112" y="19224"/>
                </a:lnTo>
                <a:lnTo>
                  <a:pt x="1660343" y="12368"/>
                </a:lnTo>
                <a:lnTo>
                  <a:pt x="1613109" y="6993"/>
                </a:lnTo>
                <a:lnTo>
                  <a:pt x="1565434" y="3124"/>
                </a:lnTo>
                <a:lnTo>
                  <a:pt x="1517341" y="785"/>
                </a:lnTo>
                <a:lnTo>
                  <a:pt x="1468856" y="0"/>
                </a:lnTo>
                <a:close/>
              </a:path>
            </a:pathLst>
          </a:custGeom>
          <a:solidFill>
            <a:srgbClr val="69D2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7"/>
          <p:cNvSpPr/>
          <p:nvPr/>
        </p:nvSpPr>
        <p:spPr>
          <a:xfrm>
            <a:off x="337579" y="1690883"/>
            <a:ext cx="2050434" cy="1197813"/>
          </a:xfrm>
          <a:custGeom>
            <a:rect b="b" l="l" r="r" t="t"/>
            <a:pathLst>
              <a:path extrusionOk="0" h="1761489" w="2898140">
                <a:moveTo>
                  <a:pt x="2705887" y="0"/>
                </a:moveTo>
                <a:lnTo>
                  <a:pt x="66979" y="219278"/>
                </a:lnTo>
                <a:lnTo>
                  <a:pt x="17102" y="244970"/>
                </a:lnTo>
                <a:lnTo>
                  <a:pt x="0" y="298399"/>
                </a:lnTo>
                <a:lnTo>
                  <a:pt x="115963" y="1693938"/>
                </a:lnTo>
                <a:lnTo>
                  <a:pt x="124066" y="1721897"/>
                </a:lnTo>
                <a:lnTo>
                  <a:pt x="141651" y="1743816"/>
                </a:lnTo>
                <a:lnTo>
                  <a:pt x="166171" y="1757541"/>
                </a:lnTo>
                <a:lnTo>
                  <a:pt x="195084" y="1760918"/>
                </a:lnTo>
                <a:lnTo>
                  <a:pt x="2833979" y="1541640"/>
                </a:lnTo>
                <a:lnTo>
                  <a:pt x="2861414" y="1533580"/>
                </a:lnTo>
                <a:lnTo>
                  <a:pt x="2882180" y="1516092"/>
                </a:lnTo>
                <a:lnTo>
                  <a:pt x="2894753" y="1491667"/>
                </a:lnTo>
                <a:lnTo>
                  <a:pt x="2897606" y="1462798"/>
                </a:lnTo>
                <a:lnTo>
                  <a:pt x="2781655" y="67271"/>
                </a:lnTo>
                <a:lnTo>
                  <a:pt x="2774074" y="39269"/>
                </a:lnTo>
                <a:lnTo>
                  <a:pt x="2757639" y="17252"/>
                </a:lnTo>
                <a:lnTo>
                  <a:pt x="2734271" y="3428"/>
                </a:lnTo>
                <a:lnTo>
                  <a:pt x="2705887" y="0"/>
                </a:lnTo>
                <a:close/>
              </a:path>
            </a:pathLst>
          </a:custGeom>
          <a:solidFill>
            <a:srgbClr val="311E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7"/>
          <p:cNvSpPr/>
          <p:nvPr/>
        </p:nvSpPr>
        <p:spPr>
          <a:xfrm>
            <a:off x="325959" y="1581164"/>
            <a:ext cx="2054927" cy="1198245"/>
          </a:xfrm>
          <a:custGeom>
            <a:rect b="b" l="l" r="r" t="t"/>
            <a:pathLst>
              <a:path extrusionOk="0" h="1762125" w="2904490">
                <a:moveTo>
                  <a:pt x="2708910" y="0"/>
                </a:moveTo>
                <a:lnTo>
                  <a:pt x="66979" y="219519"/>
                </a:lnTo>
                <a:lnTo>
                  <a:pt x="17102" y="245213"/>
                </a:lnTo>
                <a:lnTo>
                  <a:pt x="0" y="298653"/>
                </a:lnTo>
                <a:lnTo>
                  <a:pt x="116001" y="1694764"/>
                </a:lnTo>
                <a:lnTo>
                  <a:pt x="124106" y="1722723"/>
                </a:lnTo>
                <a:lnTo>
                  <a:pt x="141693" y="1744641"/>
                </a:lnTo>
                <a:lnTo>
                  <a:pt x="166215" y="1758366"/>
                </a:lnTo>
                <a:lnTo>
                  <a:pt x="195122" y="1761744"/>
                </a:lnTo>
                <a:lnTo>
                  <a:pt x="243827" y="1757705"/>
                </a:lnTo>
                <a:lnTo>
                  <a:pt x="240080" y="1712607"/>
                </a:lnTo>
                <a:lnTo>
                  <a:pt x="2900794" y="1491513"/>
                </a:lnTo>
                <a:lnTo>
                  <a:pt x="2902621" y="1484711"/>
                </a:lnTo>
                <a:lnTo>
                  <a:pt x="2903794" y="1477683"/>
                </a:lnTo>
                <a:lnTo>
                  <a:pt x="2904276" y="1470464"/>
                </a:lnTo>
                <a:lnTo>
                  <a:pt x="2904032" y="1463090"/>
                </a:lnTo>
                <a:lnTo>
                  <a:pt x="2788031" y="66979"/>
                </a:lnTo>
                <a:lnTo>
                  <a:pt x="2779926" y="39020"/>
                </a:lnTo>
                <a:lnTo>
                  <a:pt x="2762338" y="17102"/>
                </a:lnTo>
                <a:lnTo>
                  <a:pt x="2737817" y="3377"/>
                </a:lnTo>
                <a:lnTo>
                  <a:pt x="2708910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7"/>
          <p:cNvSpPr/>
          <p:nvPr/>
        </p:nvSpPr>
        <p:spPr>
          <a:xfrm>
            <a:off x="396928" y="1580994"/>
            <a:ext cx="1983000" cy="1169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7"/>
          <p:cNvSpPr/>
          <p:nvPr/>
        </p:nvSpPr>
        <p:spPr>
          <a:xfrm>
            <a:off x="325958" y="1726946"/>
            <a:ext cx="191835" cy="1162837"/>
          </a:xfrm>
          <a:custGeom>
            <a:rect b="b" l="l" r="r" t="t"/>
            <a:pathLst>
              <a:path extrusionOk="0" h="1710054" w="271145">
                <a:moveTo>
                  <a:pt x="129209" y="0"/>
                </a:moveTo>
                <a:lnTo>
                  <a:pt x="66979" y="5168"/>
                </a:lnTo>
                <a:lnTo>
                  <a:pt x="17102" y="30856"/>
                </a:lnTo>
                <a:lnTo>
                  <a:pt x="0" y="84289"/>
                </a:lnTo>
                <a:lnTo>
                  <a:pt x="129501" y="1642745"/>
                </a:lnTo>
                <a:lnTo>
                  <a:pt x="137599" y="1670705"/>
                </a:lnTo>
                <a:lnTo>
                  <a:pt x="155182" y="1692629"/>
                </a:lnTo>
                <a:lnTo>
                  <a:pt x="179702" y="1706358"/>
                </a:lnTo>
                <a:lnTo>
                  <a:pt x="208610" y="1709737"/>
                </a:lnTo>
                <a:lnTo>
                  <a:pt x="270852" y="1704555"/>
                </a:lnTo>
                <a:lnTo>
                  <a:pt x="129209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7"/>
          <p:cNvSpPr/>
          <p:nvPr/>
        </p:nvSpPr>
        <p:spPr>
          <a:xfrm>
            <a:off x="446046" y="2600641"/>
            <a:ext cx="1877468" cy="249580"/>
          </a:xfrm>
          <a:custGeom>
            <a:rect b="b" l="l" r="r" t="t"/>
            <a:pathLst>
              <a:path extrusionOk="0" h="367029" w="2653665">
                <a:moveTo>
                  <a:pt x="2640812" y="0"/>
                </a:moveTo>
                <a:lnTo>
                  <a:pt x="70294" y="213601"/>
                </a:lnTo>
                <a:lnTo>
                  <a:pt x="17949" y="240557"/>
                </a:lnTo>
                <a:lnTo>
                  <a:pt x="0" y="296621"/>
                </a:lnTo>
                <a:lnTo>
                  <a:pt x="8503" y="325962"/>
                </a:lnTo>
                <a:lnTo>
                  <a:pt x="26957" y="348965"/>
                </a:lnTo>
                <a:lnTo>
                  <a:pt x="52690" y="363370"/>
                </a:lnTo>
                <a:lnTo>
                  <a:pt x="83032" y="366915"/>
                </a:lnTo>
                <a:lnTo>
                  <a:pt x="2653550" y="153327"/>
                </a:lnTo>
                <a:lnTo>
                  <a:pt x="2640812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7"/>
          <p:cNvSpPr/>
          <p:nvPr/>
        </p:nvSpPr>
        <p:spPr>
          <a:xfrm>
            <a:off x="504690" y="2691323"/>
            <a:ext cx="1778630" cy="142062"/>
          </a:xfrm>
          <a:custGeom>
            <a:rect b="b" l="l" r="r" t="t"/>
            <a:pathLst>
              <a:path extrusionOk="0" h="208914" w="2513965">
                <a:moveTo>
                  <a:pt x="0" y="208864"/>
                </a:moveTo>
                <a:lnTo>
                  <a:pt x="2513533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7"/>
          <p:cNvSpPr/>
          <p:nvPr/>
        </p:nvSpPr>
        <p:spPr>
          <a:xfrm>
            <a:off x="502723" y="2668537"/>
            <a:ext cx="1778630" cy="142062"/>
          </a:xfrm>
          <a:custGeom>
            <a:rect b="b" l="l" r="r" t="t"/>
            <a:pathLst>
              <a:path extrusionOk="0" h="208914" w="2513965">
                <a:moveTo>
                  <a:pt x="0" y="208851"/>
                </a:moveTo>
                <a:lnTo>
                  <a:pt x="2513533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7"/>
          <p:cNvSpPr/>
          <p:nvPr/>
        </p:nvSpPr>
        <p:spPr>
          <a:xfrm>
            <a:off x="500747" y="2645744"/>
            <a:ext cx="1778630" cy="142062"/>
          </a:xfrm>
          <a:custGeom>
            <a:rect b="b" l="l" r="r" t="t"/>
            <a:pathLst>
              <a:path extrusionOk="0" h="208914" w="2513965">
                <a:moveTo>
                  <a:pt x="0" y="208851"/>
                </a:moveTo>
                <a:lnTo>
                  <a:pt x="251354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7"/>
          <p:cNvSpPr/>
          <p:nvPr/>
        </p:nvSpPr>
        <p:spPr>
          <a:xfrm>
            <a:off x="498780" y="2622950"/>
            <a:ext cx="1778630" cy="142062"/>
          </a:xfrm>
          <a:custGeom>
            <a:rect b="b" l="l" r="r" t="t"/>
            <a:pathLst>
              <a:path extrusionOk="0" h="208914" w="2513965">
                <a:moveTo>
                  <a:pt x="0" y="208851"/>
                </a:moveTo>
                <a:lnTo>
                  <a:pt x="251354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7"/>
          <p:cNvSpPr/>
          <p:nvPr/>
        </p:nvSpPr>
        <p:spPr>
          <a:xfrm>
            <a:off x="4479005" y="2522836"/>
            <a:ext cx="234065" cy="313919"/>
          </a:xfrm>
          <a:custGeom>
            <a:rect b="b" l="l" r="r" t="t"/>
            <a:pathLst>
              <a:path extrusionOk="0" h="461645" w="330834">
                <a:moveTo>
                  <a:pt x="147878" y="0"/>
                </a:moveTo>
                <a:lnTo>
                  <a:pt x="95869" y="12054"/>
                </a:lnTo>
                <a:lnTo>
                  <a:pt x="54362" y="37142"/>
                </a:lnTo>
                <a:lnTo>
                  <a:pt x="22925" y="72958"/>
                </a:lnTo>
                <a:lnTo>
                  <a:pt x="3992" y="116959"/>
                </a:lnTo>
                <a:lnTo>
                  <a:pt x="0" y="166598"/>
                </a:lnTo>
                <a:lnTo>
                  <a:pt x="12407" y="315899"/>
                </a:lnTo>
                <a:lnTo>
                  <a:pt x="24587" y="364768"/>
                </a:lnTo>
                <a:lnTo>
                  <a:pt x="50634" y="406397"/>
                </a:lnTo>
                <a:lnTo>
                  <a:pt x="87685" y="438155"/>
                </a:lnTo>
                <a:lnTo>
                  <a:pt x="132875" y="457406"/>
                </a:lnTo>
                <a:lnTo>
                  <a:pt x="183337" y="461517"/>
                </a:lnTo>
                <a:lnTo>
                  <a:pt x="186207" y="461289"/>
                </a:lnTo>
                <a:lnTo>
                  <a:pt x="235299" y="448900"/>
                </a:lnTo>
                <a:lnTo>
                  <a:pt x="276692" y="422451"/>
                </a:lnTo>
                <a:lnTo>
                  <a:pt x="307994" y="385012"/>
                </a:lnTo>
                <a:lnTo>
                  <a:pt x="326814" y="339654"/>
                </a:lnTo>
                <a:lnTo>
                  <a:pt x="330758" y="289445"/>
                </a:lnTo>
                <a:lnTo>
                  <a:pt x="318350" y="140144"/>
                </a:lnTo>
                <a:lnTo>
                  <a:pt x="306219" y="91845"/>
                </a:lnTo>
                <a:lnTo>
                  <a:pt x="280284" y="51573"/>
                </a:lnTo>
                <a:lnTo>
                  <a:pt x="243369" y="21436"/>
                </a:lnTo>
                <a:lnTo>
                  <a:pt x="198293" y="3542"/>
                </a:lnTo>
                <a:lnTo>
                  <a:pt x="147878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7"/>
          <p:cNvSpPr/>
          <p:nvPr/>
        </p:nvSpPr>
        <p:spPr>
          <a:xfrm>
            <a:off x="4506554" y="1470632"/>
            <a:ext cx="1983942" cy="1286764"/>
          </a:xfrm>
          <a:custGeom>
            <a:rect b="b" l="l" r="r" t="t"/>
            <a:pathLst>
              <a:path extrusionOk="0" h="1892300" w="2804159">
                <a:moveTo>
                  <a:pt x="2588793" y="0"/>
                </a:moveTo>
                <a:lnTo>
                  <a:pt x="71183" y="209194"/>
                </a:lnTo>
                <a:lnTo>
                  <a:pt x="17618" y="235775"/>
                </a:lnTo>
                <a:lnTo>
                  <a:pt x="0" y="292950"/>
                </a:lnTo>
                <a:lnTo>
                  <a:pt x="126834" y="1819465"/>
                </a:lnTo>
                <a:lnTo>
                  <a:pt x="135324" y="1850058"/>
                </a:lnTo>
                <a:lnTo>
                  <a:pt x="153716" y="1873735"/>
                </a:lnTo>
                <a:lnTo>
                  <a:pt x="179711" y="1888388"/>
                </a:lnTo>
                <a:lnTo>
                  <a:pt x="211010" y="1891906"/>
                </a:lnTo>
                <a:lnTo>
                  <a:pt x="2728620" y="1682711"/>
                </a:lnTo>
                <a:lnTo>
                  <a:pt x="2759343" y="1674040"/>
                </a:lnTo>
                <a:lnTo>
                  <a:pt x="2783925" y="1655183"/>
                </a:lnTo>
                <a:lnTo>
                  <a:pt x="2799597" y="1628674"/>
                </a:lnTo>
                <a:lnTo>
                  <a:pt x="2803588" y="1597050"/>
                </a:lnTo>
                <a:lnTo>
                  <a:pt x="2676740" y="70523"/>
                </a:lnTo>
                <a:lnTo>
                  <a:pt x="2667603" y="40238"/>
                </a:lnTo>
                <a:lnTo>
                  <a:pt x="2647816" y="17225"/>
                </a:lnTo>
                <a:lnTo>
                  <a:pt x="2620505" y="3230"/>
                </a:lnTo>
                <a:lnTo>
                  <a:pt x="2588793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7"/>
          <p:cNvSpPr/>
          <p:nvPr/>
        </p:nvSpPr>
        <p:spPr>
          <a:xfrm>
            <a:off x="4506969" y="1527867"/>
            <a:ext cx="1928683" cy="1185291"/>
          </a:xfrm>
          <a:custGeom>
            <a:rect b="b" l="l" r="r" t="t"/>
            <a:pathLst>
              <a:path extrusionOk="0" h="1743075" w="2726054">
                <a:moveTo>
                  <a:pt x="2598788" y="0"/>
                </a:moveTo>
                <a:lnTo>
                  <a:pt x="0" y="215950"/>
                </a:lnTo>
                <a:lnTo>
                  <a:pt x="126873" y="1742732"/>
                </a:lnTo>
                <a:lnTo>
                  <a:pt x="2725661" y="1526794"/>
                </a:lnTo>
                <a:lnTo>
                  <a:pt x="2598788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7"/>
          <p:cNvSpPr/>
          <p:nvPr/>
        </p:nvSpPr>
        <p:spPr>
          <a:xfrm>
            <a:off x="4506969" y="1528323"/>
            <a:ext cx="1909500" cy="1131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7"/>
          <p:cNvSpPr/>
          <p:nvPr/>
        </p:nvSpPr>
        <p:spPr>
          <a:xfrm>
            <a:off x="2613372" y="1621799"/>
            <a:ext cx="1983943" cy="1286764"/>
          </a:xfrm>
          <a:custGeom>
            <a:rect b="b" l="l" r="r" t="t"/>
            <a:pathLst>
              <a:path extrusionOk="0" h="1892300" w="2804160">
                <a:moveTo>
                  <a:pt x="2590545" y="0"/>
                </a:moveTo>
                <a:lnTo>
                  <a:pt x="72936" y="209194"/>
                </a:lnTo>
                <a:lnTo>
                  <a:pt x="18646" y="235840"/>
                </a:lnTo>
                <a:lnTo>
                  <a:pt x="0" y="293090"/>
                </a:lnTo>
                <a:lnTo>
                  <a:pt x="126847" y="1819617"/>
                </a:lnTo>
                <a:lnTo>
                  <a:pt x="135665" y="1850177"/>
                </a:lnTo>
                <a:lnTo>
                  <a:pt x="154749" y="1873797"/>
                </a:lnTo>
                <a:lnTo>
                  <a:pt x="181357" y="1888399"/>
                </a:lnTo>
                <a:lnTo>
                  <a:pt x="212750" y="1891906"/>
                </a:lnTo>
                <a:lnTo>
                  <a:pt x="2730372" y="1682711"/>
                </a:lnTo>
                <a:lnTo>
                  <a:pt x="2760993" y="1674053"/>
                </a:lnTo>
                <a:lnTo>
                  <a:pt x="2784954" y="1655249"/>
                </a:lnTo>
                <a:lnTo>
                  <a:pt x="2799928" y="1628799"/>
                </a:lnTo>
                <a:lnTo>
                  <a:pt x="2803588" y="1597202"/>
                </a:lnTo>
                <a:lnTo>
                  <a:pt x="2676740" y="70675"/>
                </a:lnTo>
                <a:lnTo>
                  <a:pt x="2667939" y="40363"/>
                </a:lnTo>
                <a:lnTo>
                  <a:pt x="2648850" y="17292"/>
                </a:lnTo>
                <a:lnTo>
                  <a:pt x="2622157" y="3243"/>
                </a:lnTo>
                <a:lnTo>
                  <a:pt x="2590545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7"/>
          <p:cNvSpPr/>
          <p:nvPr/>
        </p:nvSpPr>
        <p:spPr>
          <a:xfrm>
            <a:off x="2668935" y="1674735"/>
            <a:ext cx="1928683" cy="1185291"/>
          </a:xfrm>
          <a:custGeom>
            <a:rect b="b" l="l" r="r" t="t"/>
            <a:pathLst>
              <a:path extrusionOk="0" h="1743075" w="2726054">
                <a:moveTo>
                  <a:pt x="2598775" y="0"/>
                </a:moveTo>
                <a:lnTo>
                  <a:pt x="0" y="215938"/>
                </a:lnTo>
                <a:lnTo>
                  <a:pt x="126860" y="1742719"/>
                </a:lnTo>
                <a:lnTo>
                  <a:pt x="2725648" y="1526781"/>
                </a:lnTo>
                <a:lnTo>
                  <a:pt x="2598775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7"/>
          <p:cNvSpPr/>
          <p:nvPr/>
        </p:nvSpPr>
        <p:spPr>
          <a:xfrm>
            <a:off x="2682718" y="1673965"/>
            <a:ext cx="1909500" cy="1131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7"/>
          <p:cNvSpPr/>
          <p:nvPr/>
        </p:nvSpPr>
        <p:spPr>
          <a:xfrm>
            <a:off x="6743228" y="1512572"/>
            <a:ext cx="2072447" cy="1344193"/>
          </a:xfrm>
          <a:custGeom>
            <a:rect b="b" l="l" r="r" t="t"/>
            <a:pathLst>
              <a:path extrusionOk="0" h="1976754" w="2929254">
                <a:moveTo>
                  <a:pt x="2704706" y="0"/>
                </a:moveTo>
                <a:lnTo>
                  <a:pt x="74371" y="218566"/>
                </a:lnTo>
                <a:lnTo>
                  <a:pt x="18407" y="246340"/>
                </a:lnTo>
                <a:lnTo>
                  <a:pt x="0" y="306069"/>
                </a:lnTo>
                <a:lnTo>
                  <a:pt x="132524" y="1900935"/>
                </a:lnTo>
                <a:lnTo>
                  <a:pt x="141386" y="1932895"/>
                </a:lnTo>
                <a:lnTo>
                  <a:pt x="160599" y="1957635"/>
                </a:lnTo>
                <a:lnTo>
                  <a:pt x="187758" y="1972945"/>
                </a:lnTo>
                <a:lnTo>
                  <a:pt x="220459" y="1976615"/>
                </a:lnTo>
                <a:lnTo>
                  <a:pt x="2850794" y="1758060"/>
                </a:lnTo>
                <a:lnTo>
                  <a:pt x="2882889" y="1749000"/>
                </a:lnTo>
                <a:lnTo>
                  <a:pt x="2908571" y="1729300"/>
                </a:lnTo>
                <a:lnTo>
                  <a:pt x="2924944" y="1701605"/>
                </a:lnTo>
                <a:lnTo>
                  <a:pt x="2929115" y="1668564"/>
                </a:lnTo>
                <a:lnTo>
                  <a:pt x="2796590" y="73685"/>
                </a:lnTo>
                <a:lnTo>
                  <a:pt x="2787045" y="42044"/>
                </a:lnTo>
                <a:lnTo>
                  <a:pt x="2766374" y="18002"/>
                </a:lnTo>
                <a:lnTo>
                  <a:pt x="2737840" y="3380"/>
                </a:lnTo>
                <a:lnTo>
                  <a:pt x="2704706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7"/>
          <p:cNvSpPr/>
          <p:nvPr/>
        </p:nvSpPr>
        <p:spPr>
          <a:xfrm>
            <a:off x="6743662" y="1572373"/>
            <a:ext cx="2014942" cy="1238402"/>
          </a:xfrm>
          <a:custGeom>
            <a:rect b="b" l="l" r="r" t="t"/>
            <a:pathLst>
              <a:path extrusionOk="0" h="1821179" w="2847975">
                <a:moveTo>
                  <a:pt x="2715145" y="0"/>
                </a:moveTo>
                <a:lnTo>
                  <a:pt x="0" y="225615"/>
                </a:lnTo>
                <a:lnTo>
                  <a:pt x="132549" y="1820760"/>
                </a:lnTo>
                <a:lnTo>
                  <a:pt x="2847695" y="1595145"/>
                </a:lnTo>
                <a:lnTo>
                  <a:pt x="2715145" y="0"/>
                </a:lnTo>
                <a:close/>
              </a:path>
            </a:pathLst>
          </a:custGeom>
          <a:solidFill>
            <a:srgbClr val="C6B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7"/>
          <p:cNvSpPr/>
          <p:nvPr/>
        </p:nvSpPr>
        <p:spPr>
          <a:xfrm>
            <a:off x="6743663" y="1572857"/>
            <a:ext cx="1995000" cy="1182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7"/>
          <p:cNvSpPr/>
          <p:nvPr/>
        </p:nvSpPr>
        <p:spPr>
          <a:xfrm>
            <a:off x="6742150" y="1488030"/>
            <a:ext cx="402538" cy="1492733"/>
          </a:xfrm>
          <a:custGeom>
            <a:rect b="b" l="l" r="r" t="t"/>
            <a:pathLst>
              <a:path extrusionOk="0" h="2195195" w="568959">
                <a:moveTo>
                  <a:pt x="371633" y="0"/>
                </a:moveTo>
                <a:lnTo>
                  <a:pt x="328548" y="13304"/>
                </a:lnTo>
                <a:lnTo>
                  <a:pt x="52819" y="238018"/>
                </a:lnTo>
                <a:lnTo>
                  <a:pt x="13127" y="292163"/>
                </a:lnTo>
                <a:lnTo>
                  <a:pt x="0" y="355290"/>
                </a:lnTo>
                <a:lnTo>
                  <a:pt x="130657" y="1927728"/>
                </a:lnTo>
                <a:lnTo>
                  <a:pt x="154603" y="1987005"/>
                </a:lnTo>
                <a:lnTo>
                  <a:pt x="204076" y="2031880"/>
                </a:lnTo>
                <a:lnTo>
                  <a:pt x="506971" y="2186973"/>
                </a:lnTo>
                <a:lnTo>
                  <a:pt x="532776" y="2194936"/>
                </a:lnTo>
                <a:lnTo>
                  <a:pt x="553042" y="2191013"/>
                </a:lnTo>
                <a:lnTo>
                  <a:pt x="565737" y="2176348"/>
                </a:lnTo>
                <a:lnTo>
                  <a:pt x="568832" y="2152086"/>
                </a:lnTo>
                <a:lnTo>
                  <a:pt x="392925" y="35072"/>
                </a:lnTo>
                <a:lnTo>
                  <a:pt x="386059" y="11845"/>
                </a:lnTo>
                <a:lnTo>
                  <a:pt x="371633" y="0"/>
                </a:lnTo>
                <a:close/>
              </a:path>
            </a:pathLst>
          </a:custGeom>
          <a:solidFill>
            <a:srgbClr val="33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7"/>
          <p:cNvSpPr/>
          <p:nvPr/>
        </p:nvSpPr>
        <p:spPr>
          <a:xfrm>
            <a:off x="6742145" y="1491104"/>
            <a:ext cx="362555" cy="1492733"/>
          </a:xfrm>
          <a:custGeom>
            <a:rect b="b" l="l" r="r" t="t"/>
            <a:pathLst>
              <a:path extrusionOk="0" h="2195195" w="512445">
                <a:moveTo>
                  <a:pt x="317226" y="0"/>
                </a:moveTo>
                <a:lnTo>
                  <a:pt x="280136" y="12801"/>
                </a:lnTo>
                <a:lnTo>
                  <a:pt x="44335" y="234200"/>
                </a:lnTo>
                <a:lnTo>
                  <a:pt x="10642" y="287848"/>
                </a:lnTo>
                <a:lnTo>
                  <a:pt x="0" y="350774"/>
                </a:lnTo>
                <a:lnTo>
                  <a:pt x="130657" y="1923211"/>
                </a:lnTo>
                <a:lnTo>
                  <a:pt x="152028" y="1982700"/>
                </a:lnTo>
                <a:lnTo>
                  <a:pt x="195287" y="2028101"/>
                </a:lnTo>
                <a:lnTo>
                  <a:pt x="458863" y="2186457"/>
                </a:lnTo>
                <a:lnTo>
                  <a:pt x="481254" y="2194699"/>
                </a:lnTo>
                <a:lnTo>
                  <a:pt x="498725" y="2191007"/>
                </a:lnTo>
                <a:lnTo>
                  <a:pt x="509534" y="2176499"/>
                </a:lnTo>
                <a:lnTo>
                  <a:pt x="511937" y="2152294"/>
                </a:lnTo>
                <a:lnTo>
                  <a:pt x="336029" y="35280"/>
                </a:lnTo>
                <a:lnTo>
                  <a:pt x="329832" y="11997"/>
                </a:lnTo>
                <a:lnTo>
                  <a:pt x="317226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8"/>
          <p:cNvSpPr/>
          <p:nvPr/>
        </p:nvSpPr>
        <p:spPr>
          <a:xfrm>
            <a:off x="543741" y="1016430"/>
            <a:ext cx="8068500" cy="2869200"/>
          </a:xfrm>
          <a:prstGeom prst="rect">
            <a:avLst/>
          </a:prstGeom>
          <a:solidFill>
            <a:srgbClr val="634FA0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31900" lIns="63825" spcFirstLastPara="1" rIns="63825" wrap="square" tIns="3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8"/>
          <p:cNvSpPr/>
          <p:nvPr/>
        </p:nvSpPr>
        <p:spPr>
          <a:xfrm>
            <a:off x="1145526" y="1131050"/>
            <a:ext cx="2735109" cy="2625344"/>
          </a:xfrm>
          <a:custGeom>
            <a:rect b="b" l="l" r="r" t="t"/>
            <a:pathLst>
              <a:path extrusionOk="0" h="3860800" w="3865879">
                <a:moveTo>
                  <a:pt x="2171577" y="3848100"/>
                </a:moveTo>
                <a:lnTo>
                  <a:pt x="1693921" y="3848100"/>
                </a:lnTo>
                <a:lnTo>
                  <a:pt x="1741047" y="3860800"/>
                </a:lnTo>
                <a:lnTo>
                  <a:pt x="2124451" y="3860800"/>
                </a:lnTo>
                <a:lnTo>
                  <a:pt x="2171577" y="3848100"/>
                </a:lnTo>
                <a:close/>
              </a:path>
              <a:path extrusionOk="0" h="3860800" w="3865879">
                <a:moveTo>
                  <a:pt x="2264772" y="3835400"/>
                </a:moveTo>
                <a:lnTo>
                  <a:pt x="1600726" y="3835400"/>
                </a:lnTo>
                <a:lnTo>
                  <a:pt x="1647143" y="3848100"/>
                </a:lnTo>
                <a:lnTo>
                  <a:pt x="2218355" y="3848100"/>
                </a:lnTo>
                <a:lnTo>
                  <a:pt x="2264772" y="3835400"/>
                </a:lnTo>
                <a:close/>
              </a:path>
              <a:path extrusionOk="0" h="3860800" w="3865879">
                <a:moveTo>
                  <a:pt x="2264772" y="25400"/>
                </a:moveTo>
                <a:lnTo>
                  <a:pt x="1600726" y="25400"/>
                </a:lnTo>
                <a:lnTo>
                  <a:pt x="1509032" y="50800"/>
                </a:lnTo>
                <a:lnTo>
                  <a:pt x="1201522" y="139700"/>
                </a:lnTo>
                <a:lnTo>
                  <a:pt x="1159481" y="165100"/>
                </a:lnTo>
                <a:lnTo>
                  <a:pt x="1117953" y="177800"/>
                </a:lnTo>
                <a:lnTo>
                  <a:pt x="1076953" y="203200"/>
                </a:lnTo>
                <a:lnTo>
                  <a:pt x="1036494" y="215900"/>
                </a:lnTo>
                <a:lnTo>
                  <a:pt x="996590" y="241300"/>
                </a:lnTo>
                <a:lnTo>
                  <a:pt x="918504" y="292100"/>
                </a:lnTo>
                <a:lnTo>
                  <a:pt x="880349" y="317500"/>
                </a:lnTo>
                <a:lnTo>
                  <a:pt x="842805" y="342900"/>
                </a:lnTo>
                <a:lnTo>
                  <a:pt x="805885" y="368300"/>
                </a:lnTo>
                <a:lnTo>
                  <a:pt x="769603" y="393700"/>
                </a:lnTo>
                <a:lnTo>
                  <a:pt x="733973" y="419100"/>
                </a:lnTo>
                <a:lnTo>
                  <a:pt x="699010" y="444500"/>
                </a:lnTo>
                <a:lnTo>
                  <a:pt x="664726" y="469900"/>
                </a:lnTo>
                <a:lnTo>
                  <a:pt x="631135" y="508000"/>
                </a:lnTo>
                <a:lnTo>
                  <a:pt x="598252" y="533400"/>
                </a:lnTo>
                <a:lnTo>
                  <a:pt x="566091" y="571500"/>
                </a:lnTo>
                <a:lnTo>
                  <a:pt x="534664" y="596900"/>
                </a:lnTo>
                <a:lnTo>
                  <a:pt x="503987" y="635000"/>
                </a:lnTo>
                <a:lnTo>
                  <a:pt x="474072" y="660400"/>
                </a:lnTo>
                <a:lnTo>
                  <a:pt x="444934" y="698500"/>
                </a:lnTo>
                <a:lnTo>
                  <a:pt x="416587" y="736600"/>
                </a:lnTo>
                <a:lnTo>
                  <a:pt x="389044" y="774700"/>
                </a:lnTo>
                <a:lnTo>
                  <a:pt x="362319" y="812800"/>
                </a:lnTo>
                <a:lnTo>
                  <a:pt x="336426" y="838200"/>
                </a:lnTo>
                <a:lnTo>
                  <a:pt x="311379" y="876300"/>
                </a:lnTo>
                <a:lnTo>
                  <a:pt x="287192" y="914400"/>
                </a:lnTo>
                <a:lnTo>
                  <a:pt x="263878" y="965200"/>
                </a:lnTo>
                <a:lnTo>
                  <a:pt x="241451" y="1003300"/>
                </a:lnTo>
                <a:lnTo>
                  <a:pt x="219926" y="1041400"/>
                </a:lnTo>
                <a:lnTo>
                  <a:pt x="199316" y="1079500"/>
                </a:lnTo>
                <a:lnTo>
                  <a:pt x="179635" y="1117600"/>
                </a:lnTo>
                <a:lnTo>
                  <a:pt x="160897" y="1155700"/>
                </a:lnTo>
                <a:lnTo>
                  <a:pt x="143115" y="1206500"/>
                </a:lnTo>
                <a:lnTo>
                  <a:pt x="126304" y="1244600"/>
                </a:lnTo>
                <a:lnTo>
                  <a:pt x="110477" y="1282700"/>
                </a:lnTo>
                <a:lnTo>
                  <a:pt x="95648" y="1333500"/>
                </a:lnTo>
                <a:lnTo>
                  <a:pt x="81831" y="1371600"/>
                </a:lnTo>
                <a:lnTo>
                  <a:pt x="69040" y="1422400"/>
                </a:lnTo>
                <a:lnTo>
                  <a:pt x="57288" y="1460500"/>
                </a:lnTo>
                <a:lnTo>
                  <a:pt x="46590" y="1511300"/>
                </a:lnTo>
                <a:lnTo>
                  <a:pt x="36959" y="1562100"/>
                </a:lnTo>
                <a:lnTo>
                  <a:pt x="28410" y="1600200"/>
                </a:lnTo>
                <a:lnTo>
                  <a:pt x="20956" y="1651000"/>
                </a:lnTo>
                <a:lnTo>
                  <a:pt x="14610" y="1701800"/>
                </a:lnTo>
                <a:lnTo>
                  <a:pt x="9387" y="1739900"/>
                </a:lnTo>
                <a:lnTo>
                  <a:pt x="5301" y="1790700"/>
                </a:lnTo>
                <a:lnTo>
                  <a:pt x="2365" y="1841500"/>
                </a:lnTo>
                <a:lnTo>
                  <a:pt x="593" y="1892300"/>
                </a:lnTo>
                <a:lnTo>
                  <a:pt x="0" y="1930400"/>
                </a:lnTo>
                <a:lnTo>
                  <a:pt x="593" y="1981200"/>
                </a:lnTo>
                <a:lnTo>
                  <a:pt x="2365" y="2032000"/>
                </a:lnTo>
                <a:lnTo>
                  <a:pt x="5301" y="2082800"/>
                </a:lnTo>
                <a:lnTo>
                  <a:pt x="9387" y="2120900"/>
                </a:lnTo>
                <a:lnTo>
                  <a:pt x="14610" y="2171700"/>
                </a:lnTo>
                <a:lnTo>
                  <a:pt x="20956" y="2222500"/>
                </a:lnTo>
                <a:lnTo>
                  <a:pt x="28410" y="2260600"/>
                </a:lnTo>
                <a:lnTo>
                  <a:pt x="36959" y="2311400"/>
                </a:lnTo>
                <a:lnTo>
                  <a:pt x="46590" y="2362200"/>
                </a:lnTo>
                <a:lnTo>
                  <a:pt x="57288" y="2400300"/>
                </a:lnTo>
                <a:lnTo>
                  <a:pt x="69040" y="2451100"/>
                </a:lnTo>
                <a:lnTo>
                  <a:pt x="81831" y="2489200"/>
                </a:lnTo>
                <a:lnTo>
                  <a:pt x="95648" y="2540000"/>
                </a:lnTo>
                <a:lnTo>
                  <a:pt x="110477" y="2578100"/>
                </a:lnTo>
                <a:lnTo>
                  <a:pt x="126304" y="2628900"/>
                </a:lnTo>
                <a:lnTo>
                  <a:pt x="143115" y="2667000"/>
                </a:lnTo>
                <a:lnTo>
                  <a:pt x="160897" y="2705100"/>
                </a:lnTo>
                <a:lnTo>
                  <a:pt x="179635" y="2743200"/>
                </a:lnTo>
                <a:lnTo>
                  <a:pt x="199316" y="2794000"/>
                </a:lnTo>
                <a:lnTo>
                  <a:pt x="219926" y="2832100"/>
                </a:lnTo>
                <a:lnTo>
                  <a:pt x="241451" y="2870200"/>
                </a:lnTo>
                <a:lnTo>
                  <a:pt x="263878" y="2908300"/>
                </a:lnTo>
                <a:lnTo>
                  <a:pt x="287192" y="2946400"/>
                </a:lnTo>
                <a:lnTo>
                  <a:pt x="311379" y="2984500"/>
                </a:lnTo>
                <a:lnTo>
                  <a:pt x="336426" y="3022600"/>
                </a:lnTo>
                <a:lnTo>
                  <a:pt x="362319" y="3060700"/>
                </a:lnTo>
                <a:lnTo>
                  <a:pt x="389044" y="3098800"/>
                </a:lnTo>
                <a:lnTo>
                  <a:pt x="416587" y="3136900"/>
                </a:lnTo>
                <a:lnTo>
                  <a:pt x="444934" y="3162300"/>
                </a:lnTo>
                <a:lnTo>
                  <a:pt x="474072" y="3200400"/>
                </a:lnTo>
                <a:lnTo>
                  <a:pt x="503987" y="3238500"/>
                </a:lnTo>
                <a:lnTo>
                  <a:pt x="534664" y="3263900"/>
                </a:lnTo>
                <a:lnTo>
                  <a:pt x="566091" y="3302000"/>
                </a:lnTo>
                <a:lnTo>
                  <a:pt x="598252" y="3327400"/>
                </a:lnTo>
                <a:lnTo>
                  <a:pt x="631135" y="3365500"/>
                </a:lnTo>
                <a:lnTo>
                  <a:pt x="664726" y="3390900"/>
                </a:lnTo>
                <a:lnTo>
                  <a:pt x="699010" y="3416300"/>
                </a:lnTo>
                <a:lnTo>
                  <a:pt x="733973" y="3454400"/>
                </a:lnTo>
                <a:lnTo>
                  <a:pt x="769603" y="3479800"/>
                </a:lnTo>
                <a:lnTo>
                  <a:pt x="805885" y="3505200"/>
                </a:lnTo>
                <a:lnTo>
                  <a:pt x="842805" y="3530600"/>
                </a:lnTo>
                <a:lnTo>
                  <a:pt x="880349" y="3556000"/>
                </a:lnTo>
                <a:lnTo>
                  <a:pt x="918504" y="3581400"/>
                </a:lnTo>
                <a:lnTo>
                  <a:pt x="957256" y="3606800"/>
                </a:lnTo>
                <a:lnTo>
                  <a:pt x="996590" y="3619500"/>
                </a:lnTo>
                <a:lnTo>
                  <a:pt x="1076953" y="3670300"/>
                </a:lnTo>
                <a:lnTo>
                  <a:pt x="1117953" y="3683000"/>
                </a:lnTo>
                <a:lnTo>
                  <a:pt x="1159481" y="3708400"/>
                </a:lnTo>
                <a:lnTo>
                  <a:pt x="1201522" y="3721100"/>
                </a:lnTo>
                <a:lnTo>
                  <a:pt x="1244063" y="3746500"/>
                </a:lnTo>
                <a:lnTo>
                  <a:pt x="1287091" y="3759200"/>
                </a:lnTo>
                <a:lnTo>
                  <a:pt x="1554684" y="3835400"/>
                </a:lnTo>
                <a:lnTo>
                  <a:pt x="2310814" y="3835400"/>
                </a:lnTo>
                <a:lnTo>
                  <a:pt x="2578407" y="3759200"/>
                </a:lnTo>
                <a:lnTo>
                  <a:pt x="2621435" y="3746500"/>
                </a:lnTo>
                <a:lnTo>
                  <a:pt x="2663976" y="3721100"/>
                </a:lnTo>
                <a:lnTo>
                  <a:pt x="2706017" y="3708400"/>
                </a:lnTo>
                <a:lnTo>
                  <a:pt x="2747545" y="3683000"/>
                </a:lnTo>
                <a:lnTo>
                  <a:pt x="2788545" y="3670300"/>
                </a:lnTo>
                <a:lnTo>
                  <a:pt x="2868908" y="3619500"/>
                </a:lnTo>
                <a:lnTo>
                  <a:pt x="2908242" y="3606800"/>
                </a:lnTo>
                <a:lnTo>
                  <a:pt x="2946994" y="3581400"/>
                </a:lnTo>
                <a:lnTo>
                  <a:pt x="2985149" y="3556000"/>
                </a:lnTo>
                <a:lnTo>
                  <a:pt x="3022693" y="3530600"/>
                </a:lnTo>
                <a:lnTo>
                  <a:pt x="3059613" y="3505200"/>
                </a:lnTo>
                <a:lnTo>
                  <a:pt x="3095895" y="3479800"/>
                </a:lnTo>
                <a:lnTo>
                  <a:pt x="3131525" y="3454400"/>
                </a:lnTo>
                <a:lnTo>
                  <a:pt x="3166488" y="3416300"/>
                </a:lnTo>
                <a:lnTo>
                  <a:pt x="3200772" y="3390900"/>
                </a:lnTo>
                <a:lnTo>
                  <a:pt x="3234363" y="3365500"/>
                </a:lnTo>
                <a:lnTo>
                  <a:pt x="3267246" y="3327400"/>
                </a:lnTo>
                <a:lnTo>
                  <a:pt x="3299407" y="3302000"/>
                </a:lnTo>
                <a:lnTo>
                  <a:pt x="3330834" y="3263900"/>
                </a:lnTo>
                <a:lnTo>
                  <a:pt x="3361511" y="3238500"/>
                </a:lnTo>
                <a:lnTo>
                  <a:pt x="3391426" y="3200400"/>
                </a:lnTo>
                <a:lnTo>
                  <a:pt x="3420564" y="3162300"/>
                </a:lnTo>
                <a:lnTo>
                  <a:pt x="3448911" y="3136900"/>
                </a:lnTo>
                <a:lnTo>
                  <a:pt x="3476454" y="3098800"/>
                </a:lnTo>
                <a:lnTo>
                  <a:pt x="3503179" y="3060700"/>
                </a:lnTo>
                <a:lnTo>
                  <a:pt x="3529072" y="3022600"/>
                </a:lnTo>
                <a:lnTo>
                  <a:pt x="3554119" y="2984500"/>
                </a:lnTo>
                <a:lnTo>
                  <a:pt x="3578306" y="2946400"/>
                </a:lnTo>
                <a:lnTo>
                  <a:pt x="3601620" y="2908300"/>
                </a:lnTo>
                <a:lnTo>
                  <a:pt x="3624047" y="2870200"/>
                </a:lnTo>
                <a:lnTo>
                  <a:pt x="3645572" y="2832100"/>
                </a:lnTo>
                <a:lnTo>
                  <a:pt x="3666182" y="2794000"/>
                </a:lnTo>
                <a:lnTo>
                  <a:pt x="3685863" y="2743200"/>
                </a:lnTo>
                <a:lnTo>
                  <a:pt x="3704601" y="2705100"/>
                </a:lnTo>
                <a:lnTo>
                  <a:pt x="3722383" y="2667000"/>
                </a:lnTo>
                <a:lnTo>
                  <a:pt x="3739194" y="2628900"/>
                </a:lnTo>
                <a:lnTo>
                  <a:pt x="3755021" y="2578100"/>
                </a:lnTo>
                <a:lnTo>
                  <a:pt x="3769850" y="2540000"/>
                </a:lnTo>
                <a:lnTo>
                  <a:pt x="3783667" y="2489200"/>
                </a:lnTo>
                <a:lnTo>
                  <a:pt x="3796458" y="2451100"/>
                </a:lnTo>
                <a:lnTo>
                  <a:pt x="3808210" y="2400300"/>
                </a:lnTo>
                <a:lnTo>
                  <a:pt x="3818908" y="2362200"/>
                </a:lnTo>
                <a:lnTo>
                  <a:pt x="3828539" y="2311400"/>
                </a:lnTo>
                <a:lnTo>
                  <a:pt x="3837088" y="2260600"/>
                </a:lnTo>
                <a:lnTo>
                  <a:pt x="3844542" y="2222500"/>
                </a:lnTo>
                <a:lnTo>
                  <a:pt x="3850888" y="2171700"/>
                </a:lnTo>
                <a:lnTo>
                  <a:pt x="3856111" y="2120900"/>
                </a:lnTo>
                <a:lnTo>
                  <a:pt x="3860197" y="2082800"/>
                </a:lnTo>
                <a:lnTo>
                  <a:pt x="3863133" y="2032000"/>
                </a:lnTo>
                <a:lnTo>
                  <a:pt x="3864905" y="1981200"/>
                </a:lnTo>
                <a:lnTo>
                  <a:pt x="3865499" y="1930400"/>
                </a:lnTo>
                <a:lnTo>
                  <a:pt x="3864905" y="1892300"/>
                </a:lnTo>
                <a:lnTo>
                  <a:pt x="3863133" y="1841500"/>
                </a:lnTo>
                <a:lnTo>
                  <a:pt x="3860197" y="1790700"/>
                </a:lnTo>
                <a:lnTo>
                  <a:pt x="3856111" y="1739900"/>
                </a:lnTo>
                <a:lnTo>
                  <a:pt x="3850888" y="1701800"/>
                </a:lnTo>
                <a:lnTo>
                  <a:pt x="3844542" y="1651000"/>
                </a:lnTo>
                <a:lnTo>
                  <a:pt x="3837088" y="1600200"/>
                </a:lnTo>
                <a:lnTo>
                  <a:pt x="3828539" y="1562100"/>
                </a:lnTo>
                <a:lnTo>
                  <a:pt x="3818908" y="1511300"/>
                </a:lnTo>
                <a:lnTo>
                  <a:pt x="3808210" y="1460500"/>
                </a:lnTo>
                <a:lnTo>
                  <a:pt x="3796458" y="1422400"/>
                </a:lnTo>
                <a:lnTo>
                  <a:pt x="3783667" y="1371600"/>
                </a:lnTo>
                <a:lnTo>
                  <a:pt x="3769850" y="1333500"/>
                </a:lnTo>
                <a:lnTo>
                  <a:pt x="3755021" y="1282700"/>
                </a:lnTo>
                <a:lnTo>
                  <a:pt x="3739194" y="1244600"/>
                </a:lnTo>
                <a:lnTo>
                  <a:pt x="3722383" y="1206500"/>
                </a:lnTo>
                <a:lnTo>
                  <a:pt x="3704601" y="1155700"/>
                </a:lnTo>
                <a:lnTo>
                  <a:pt x="3685863" y="1117600"/>
                </a:lnTo>
                <a:lnTo>
                  <a:pt x="3666182" y="1079500"/>
                </a:lnTo>
                <a:lnTo>
                  <a:pt x="3645572" y="1041400"/>
                </a:lnTo>
                <a:lnTo>
                  <a:pt x="3624047" y="1003300"/>
                </a:lnTo>
                <a:lnTo>
                  <a:pt x="3601620" y="965200"/>
                </a:lnTo>
                <a:lnTo>
                  <a:pt x="3578306" y="914400"/>
                </a:lnTo>
                <a:lnTo>
                  <a:pt x="3554119" y="876300"/>
                </a:lnTo>
                <a:lnTo>
                  <a:pt x="3529072" y="838200"/>
                </a:lnTo>
                <a:lnTo>
                  <a:pt x="3503179" y="812800"/>
                </a:lnTo>
                <a:lnTo>
                  <a:pt x="3476454" y="774700"/>
                </a:lnTo>
                <a:lnTo>
                  <a:pt x="3448911" y="736600"/>
                </a:lnTo>
                <a:lnTo>
                  <a:pt x="3420564" y="698500"/>
                </a:lnTo>
                <a:lnTo>
                  <a:pt x="3391426" y="660400"/>
                </a:lnTo>
                <a:lnTo>
                  <a:pt x="3361511" y="635000"/>
                </a:lnTo>
                <a:lnTo>
                  <a:pt x="3330834" y="596900"/>
                </a:lnTo>
                <a:lnTo>
                  <a:pt x="3299407" y="571500"/>
                </a:lnTo>
                <a:lnTo>
                  <a:pt x="3267246" y="533400"/>
                </a:lnTo>
                <a:lnTo>
                  <a:pt x="3234363" y="508000"/>
                </a:lnTo>
                <a:lnTo>
                  <a:pt x="3200772" y="469900"/>
                </a:lnTo>
                <a:lnTo>
                  <a:pt x="3166488" y="444500"/>
                </a:lnTo>
                <a:lnTo>
                  <a:pt x="3131525" y="419100"/>
                </a:lnTo>
                <a:lnTo>
                  <a:pt x="3095895" y="393700"/>
                </a:lnTo>
                <a:lnTo>
                  <a:pt x="3059613" y="368300"/>
                </a:lnTo>
                <a:lnTo>
                  <a:pt x="3022693" y="342900"/>
                </a:lnTo>
                <a:lnTo>
                  <a:pt x="2985149" y="317500"/>
                </a:lnTo>
                <a:lnTo>
                  <a:pt x="2946994" y="292100"/>
                </a:lnTo>
                <a:lnTo>
                  <a:pt x="2868908" y="241300"/>
                </a:lnTo>
                <a:lnTo>
                  <a:pt x="2829004" y="215900"/>
                </a:lnTo>
                <a:lnTo>
                  <a:pt x="2788545" y="203200"/>
                </a:lnTo>
                <a:lnTo>
                  <a:pt x="2747545" y="177800"/>
                </a:lnTo>
                <a:lnTo>
                  <a:pt x="2706017" y="165100"/>
                </a:lnTo>
                <a:lnTo>
                  <a:pt x="2663976" y="139700"/>
                </a:lnTo>
                <a:lnTo>
                  <a:pt x="2356466" y="50800"/>
                </a:lnTo>
                <a:lnTo>
                  <a:pt x="2264772" y="25400"/>
                </a:lnTo>
                <a:close/>
              </a:path>
              <a:path extrusionOk="0" h="3860800" w="3865879">
                <a:moveTo>
                  <a:pt x="2171577" y="12700"/>
                </a:moveTo>
                <a:lnTo>
                  <a:pt x="1693921" y="12700"/>
                </a:lnTo>
                <a:lnTo>
                  <a:pt x="1647143" y="25400"/>
                </a:lnTo>
                <a:lnTo>
                  <a:pt x="2218355" y="25400"/>
                </a:lnTo>
                <a:lnTo>
                  <a:pt x="2171577" y="12700"/>
                </a:lnTo>
                <a:close/>
              </a:path>
              <a:path extrusionOk="0" h="3860800" w="3865879">
                <a:moveTo>
                  <a:pt x="2029212" y="0"/>
                </a:moveTo>
                <a:lnTo>
                  <a:pt x="1836286" y="0"/>
                </a:lnTo>
                <a:lnTo>
                  <a:pt x="1788506" y="12700"/>
                </a:lnTo>
                <a:lnTo>
                  <a:pt x="2076992" y="12700"/>
                </a:lnTo>
                <a:lnTo>
                  <a:pt x="2029212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8"/>
          <p:cNvSpPr/>
          <p:nvPr/>
        </p:nvSpPr>
        <p:spPr>
          <a:xfrm>
            <a:off x="552727" y="8"/>
            <a:ext cx="459146" cy="196037"/>
          </a:xfrm>
          <a:custGeom>
            <a:rect b="b" l="l" r="r" t="t"/>
            <a:pathLst>
              <a:path extrusionOk="0" h="288290" w="648969">
                <a:moveTo>
                  <a:pt x="0" y="287985"/>
                </a:moveTo>
                <a:lnTo>
                  <a:pt x="648588" y="287985"/>
                </a:lnTo>
                <a:lnTo>
                  <a:pt x="648588" y="0"/>
                </a:lnTo>
                <a:lnTo>
                  <a:pt x="0" y="0"/>
                </a:lnTo>
                <a:lnTo>
                  <a:pt x="0" y="287985"/>
                </a:lnTo>
                <a:close/>
              </a:path>
            </a:pathLst>
          </a:custGeom>
          <a:solidFill>
            <a:srgbClr val="311E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8"/>
          <p:cNvSpPr txBox="1"/>
          <p:nvPr>
            <p:ph type="title"/>
          </p:nvPr>
        </p:nvSpPr>
        <p:spPr>
          <a:xfrm>
            <a:off x="543749" y="348586"/>
            <a:ext cx="81519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3500"/>
              <a:buFont typeface="Source Sans Pro"/>
              <a:buNone/>
            </a:pPr>
            <a:r>
              <a:rPr b="1" i="0" lang="pt-BR" sz="3400" u="none" cap="none" strike="noStrike">
                <a:solidFill>
                  <a:srgbClr val="634F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que oferece</a:t>
            </a:r>
            <a:r>
              <a:rPr b="0" i="0" lang="pt-BR" sz="34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/Recomendações e Práticas</a:t>
            </a:r>
            <a:endParaRPr sz="3400"/>
          </a:p>
        </p:txBody>
      </p:sp>
      <p:sp>
        <p:nvSpPr>
          <p:cNvPr id="536" name="Google Shape;536;p38"/>
          <p:cNvSpPr/>
          <p:nvPr/>
        </p:nvSpPr>
        <p:spPr>
          <a:xfrm>
            <a:off x="5261272" y="1131050"/>
            <a:ext cx="2735109" cy="2625344"/>
          </a:xfrm>
          <a:custGeom>
            <a:rect b="b" l="l" r="r" t="t"/>
            <a:pathLst>
              <a:path extrusionOk="0" h="3860800" w="3865879">
                <a:moveTo>
                  <a:pt x="2171577" y="3848100"/>
                </a:moveTo>
                <a:lnTo>
                  <a:pt x="1693921" y="3848100"/>
                </a:lnTo>
                <a:lnTo>
                  <a:pt x="1741047" y="3860800"/>
                </a:lnTo>
                <a:lnTo>
                  <a:pt x="2124451" y="3860800"/>
                </a:lnTo>
                <a:lnTo>
                  <a:pt x="2171577" y="3848100"/>
                </a:lnTo>
                <a:close/>
              </a:path>
              <a:path extrusionOk="0" h="3860800" w="3865879">
                <a:moveTo>
                  <a:pt x="2264772" y="3835400"/>
                </a:moveTo>
                <a:lnTo>
                  <a:pt x="1600726" y="3835400"/>
                </a:lnTo>
                <a:lnTo>
                  <a:pt x="1647143" y="3848100"/>
                </a:lnTo>
                <a:lnTo>
                  <a:pt x="2218355" y="3848100"/>
                </a:lnTo>
                <a:lnTo>
                  <a:pt x="2264772" y="3835400"/>
                </a:lnTo>
                <a:close/>
              </a:path>
              <a:path extrusionOk="0" h="3860800" w="3865879">
                <a:moveTo>
                  <a:pt x="2264772" y="25400"/>
                </a:moveTo>
                <a:lnTo>
                  <a:pt x="1600726" y="25400"/>
                </a:lnTo>
                <a:lnTo>
                  <a:pt x="1509032" y="50800"/>
                </a:lnTo>
                <a:lnTo>
                  <a:pt x="1201522" y="139700"/>
                </a:lnTo>
                <a:lnTo>
                  <a:pt x="1159481" y="165100"/>
                </a:lnTo>
                <a:lnTo>
                  <a:pt x="1117953" y="177800"/>
                </a:lnTo>
                <a:lnTo>
                  <a:pt x="1076953" y="203200"/>
                </a:lnTo>
                <a:lnTo>
                  <a:pt x="1036494" y="215900"/>
                </a:lnTo>
                <a:lnTo>
                  <a:pt x="996590" y="241300"/>
                </a:lnTo>
                <a:lnTo>
                  <a:pt x="918504" y="292100"/>
                </a:lnTo>
                <a:lnTo>
                  <a:pt x="880349" y="317500"/>
                </a:lnTo>
                <a:lnTo>
                  <a:pt x="842805" y="342900"/>
                </a:lnTo>
                <a:lnTo>
                  <a:pt x="805885" y="368300"/>
                </a:lnTo>
                <a:lnTo>
                  <a:pt x="769603" y="393700"/>
                </a:lnTo>
                <a:lnTo>
                  <a:pt x="733973" y="419100"/>
                </a:lnTo>
                <a:lnTo>
                  <a:pt x="699010" y="444500"/>
                </a:lnTo>
                <a:lnTo>
                  <a:pt x="664726" y="469900"/>
                </a:lnTo>
                <a:lnTo>
                  <a:pt x="631135" y="508000"/>
                </a:lnTo>
                <a:lnTo>
                  <a:pt x="598252" y="533400"/>
                </a:lnTo>
                <a:lnTo>
                  <a:pt x="566091" y="571500"/>
                </a:lnTo>
                <a:lnTo>
                  <a:pt x="534664" y="596900"/>
                </a:lnTo>
                <a:lnTo>
                  <a:pt x="503987" y="635000"/>
                </a:lnTo>
                <a:lnTo>
                  <a:pt x="474072" y="660400"/>
                </a:lnTo>
                <a:lnTo>
                  <a:pt x="444934" y="698500"/>
                </a:lnTo>
                <a:lnTo>
                  <a:pt x="416587" y="736600"/>
                </a:lnTo>
                <a:lnTo>
                  <a:pt x="389044" y="774700"/>
                </a:lnTo>
                <a:lnTo>
                  <a:pt x="362319" y="812800"/>
                </a:lnTo>
                <a:lnTo>
                  <a:pt x="336426" y="838200"/>
                </a:lnTo>
                <a:lnTo>
                  <a:pt x="311379" y="876300"/>
                </a:lnTo>
                <a:lnTo>
                  <a:pt x="287192" y="914400"/>
                </a:lnTo>
                <a:lnTo>
                  <a:pt x="263878" y="965200"/>
                </a:lnTo>
                <a:lnTo>
                  <a:pt x="241451" y="1003300"/>
                </a:lnTo>
                <a:lnTo>
                  <a:pt x="219926" y="1041400"/>
                </a:lnTo>
                <a:lnTo>
                  <a:pt x="199316" y="1079500"/>
                </a:lnTo>
                <a:lnTo>
                  <a:pt x="179635" y="1117600"/>
                </a:lnTo>
                <a:lnTo>
                  <a:pt x="160897" y="1155700"/>
                </a:lnTo>
                <a:lnTo>
                  <a:pt x="143115" y="1206500"/>
                </a:lnTo>
                <a:lnTo>
                  <a:pt x="126304" y="1244600"/>
                </a:lnTo>
                <a:lnTo>
                  <a:pt x="110477" y="1282700"/>
                </a:lnTo>
                <a:lnTo>
                  <a:pt x="95648" y="1333500"/>
                </a:lnTo>
                <a:lnTo>
                  <a:pt x="81831" y="1371600"/>
                </a:lnTo>
                <a:lnTo>
                  <a:pt x="69040" y="1422400"/>
                </a:lnTo>
                <a:lnTo>
                  <a:pt x="57288" y="1460500"/>
                </a:lnTo>
                <a:lnTo>
                  <a:pt x="46590" y="1511300"/>
                </a:lnTo>
                <a:lnTo>
                  <a:pt x="36959" y="1562100"/>
                </a:lnTo>
                <a:lnTo>
                  <a:pt x="28410" y="1600200"/>
                </a:lnTo>
                <a:lnTo>
                  <a:pt x="20956" y="1651000"/>
                </a:lnTo>
                <a:lnTo>
                  <a:pt x="14610" y="1701800"/>
                </a:lnTo>
                <a:lnTo>
                  <a:pt x="9387" y="1739900"/>
                </a:lnTo>
                <a:lnTo>
                  <a:pt x="5301" y="1790700"/>
                </a:lnTo>
                <a:lnTo>
                  <a:pt x="2365" y="1841500"/>
                </a:lnTo>
                <a:lnTo>
                  <a:pt x="593" y="1892300"/>
                </a:lnTo>
                <a:lnTo>
                  <a:pt x="0" y="1930400"/>
                </a:lnTo>
                <a:lnTo>
                  <a:pt x="593" y="1981200"/>
                </a:lnTo>
                <a:lnTo>
                  <a:pt x="2365" y="2032000"/>
                </a:lnTo>
                <a:lnTo>
                  <a:pt x="5301" y="2082800"/>
                </a:lnTo>
                <a:lnTo>
                  <a:pt x="9387" y="2120900"/>
                </a:lnTo>
                <a:lnTo>
                  <a:pt x="14610" y="2171700"/>
                </a:lnTo>
                <a:lnTo>
                  <a:pt x="20956" y="2222500"/>
                </a:lnTo>
                <a:lnTo>
                  <a:pt x="28410" y="2260600"/>
                </a:lnTo>
                <a:lnTo>
                  <a:pt x="36959" y="2311400"/>
                </a:lnTo>
                <a:lnTo>
                  <a:pt x="46590" y="2362200"/>
                </a:lnTo>
                <a:lnTo>
                  <a:pt x="57288" y="2400300"/>
                </a:lnTo>
                <a:lnTo>
                  <a:pt x="69040" y="2451100"/>
                </a:lnTo>
                <a:lnTo>
                  <a:pt x="81831" y="2489200"/>
                </a:lnTo>
                <a:lnTo>
                  <a:pt x="95648" y="2540000"/>
                </a:lnTo>
                <a:lnTo>
                  <a:pt x="110477" y="2578100"/>
                </a:lnTo>
                <a:lnTo>
                  <a:pt x="126304" y="2628900"/>
                </a:lnTo>
                <a:lnTo>
                  <a:pt x="143115" y="2667000"/>
                </a:lnTo>
                <a:lnTo>
                  <a:pt x="160897" y="2705100"/>
                </a:lnTo>
                <a:lnTo>
                  <a:pt x="179635" y="2743200"/>
                </a:lnTo>
                <a:lnTo>
                  <a:pt x="199316" y="2794000"/>
                </a:lnTo>
                <a:lnTo>
                  <a:pt x="219926" y="2832100"/>
                </a:lnTo>
                <a:lnTo>
                  <a:pt x="241451" y="2870200"/>
                </a:lnTo>
                <a:lnTo>
                  <a:pt x="263878" y="2908300"/>
                </a:lnTo>
                <a:lnTo>
                  <a:pt x="287192" y="2946400"/>
                </a:lnTo>
                <a:lnTo>
                  <a:pt x="311379" y="2984500"/>
                </a:lnTo>
                <a:lnTo>
                  <a:pt x="336426" y="3022600"/>
                </a:lnTo>
                <a:lnTo>
                  <a:pt x="362319" y="3060700"/>
                </a:lnTo>
                <a:lnTo>
                  <a:pt x="389044" y="3098800"/>
                </a:lnTo>
                <a:lnTo>
                  <a:pt x="416587" y="3136900"/>
                </a:lnTo>
                <a:lnTo>
                  <a:pt x="444934" y="3162300"/>
                </a:lnTo>
                <a:lnTo>
                  <a:pt x="474072" y="3200400"/>
                </a:lnTo>
                <a:lnTo>
                  <a:pt x="503987" y="3238500"/>
                </a:lnTo>
                <a:lnTo>
                  <a:pt x="534664" y="3263900"/>
                </a:lnTo>
                <a:lnTo>
                  <a:pt x="566091" y="3302000"/>
                </a:lnTo>
                <a:lnTo>
                  <a:pt x="598252" y="3327400"/>
                </a:lnTo>
                <a:lnTo>
                  <a:pt x="631135" y="3365500"/>
                </a:lnTo>
                <a:lnTo>
                  <a:pt x="664726" y="3390900"/>
                </a:lnTo>
                <a:lnTo>
                  <a:pt x="699010" y="3416300"/>
                </a:lnTo>
                <a:lnTo>
                  <a:pt x="733973" y="3454400"/>
                </a:lnTo>
                <a:lnTo>
                  <a:pt x="769603" y="3479800"/>
                </a:lnTo>
                <a:lnTo>
                  <a:pt x="805885" y="3505200"/>
                </a:lnTo>
                <a:lnTo>
                  <a:pt x="842805" y="3530600"/>
                </a:lnTo>
                <a:lnTo>
                  <a:pt x="880349" y="3556000"/>
                </a:lnTo>
                <a:lnTo>
                  <a:pt x="918504" y="3581400"/>
                </a:lnTo>
                <a:lnTo>
                  <a:pt x="957256" y="3606800"/>
                </a:lnTo>
                <a:lnTo>
                  <a:pt x="996590" y="3619500"/>
                </a:lnTo>
                <a:lnTo>
                  <a:pt x="1076953" y="3670300"/>
                </a:lnTo>
                <a:lnTo>
                  <a:pt x="1117953" y="3683000"/>
                </a:lnTo>
                <a:lnTo>
                  <a:pt x="1159481" y="3708400"/>
                </a:lnTo>
                <a:lnTo>
                  <a:pt x="1201522" y="3721100"/>
                </a:lnTo>
                <a:lnTo>
                  <a:pt x="1244063" y="3746500"/>
                </a:lnTo>
                <a:lnTo>
                  <a:pt x="1287091" y="3759200"/>
                </a:lnTo>
                <a:lnTo>
                  <a:pt x="1554684" y="3835400"/>
                </a:lnTo>
                <a:lnTo>
                  <a:pt x="2310814" y="3835400"/>
                </a:lnTo>
                <a:lnTo>
                  <a:pt x="2578407" y="3759200"/>
                </a:lnTo>
                <a:lnTo>
                  <a:pt x="2621435" y="3746500"/>
                </a:lnTo>
                <a:lnTo>
                  <a:pt x="2663976" y="3721100"/>
                </a:lnTo>
                <a:lnTo>
                  <a:pt x="2706017" y="3708400"/>
                </a:lnTo>
                <a:lnTo>
                  <a:pt x="2747545" y="3683000"/>
                </a:lnTo>
                <a:lnTo>
                  <a:pt x="2788545" y="3670300"/>
                </a:lnTo>
                <a:lnTo>
                  <a:pt x="2868908" y="3619500"/>
                </a:lnTo>
                <a:lnTo>
                  <a:pt x="2908242" y="3606800"/>
                </a:lnTo>
                <a:lnTo>
                  <a:pt x="2946994" y="3581400"/>
                </a:lnTo>
                <a:lnTo>
                  <a:pt x="2985149" y="3556000"/>
                </a:lnTo>
                <a:lnTo>
                  <a:pt x="3022693" y="3530600"/>
                </a:lnTo>
                <a:lnTo>
                  <a:pt x="3059613" y="3505200"/>
                </a:lnTo>
                <a:lnTo>
                  <a:pt x="3095895" y="3479800"/>
                </a:lnTo>
                <a:lnTo>
                  <a:pt x="3131525" y="3454400"/>
                </a:lnTo>
                <a:lnTo>
                  <a:pt x="3166488" y="3416300"/>
                </a:lnTo>
                <a:lnTo>
                  <a:pt x="3200772" y="3390900"/>
                </a:lnTo>
                <a:lnTo>
                  <a:pt x="3234363" y="3365500"/>
                </a:lnTo>
                <a:lnTo>
                  <a:pt x="3267246" y="3327400"/>
                </a:lnTo>
                <a:lnTo>
                  <a:pt x="3299407" y="3302000"/>
                </a:lnTo>
                <a:lnTo>
                  <a:pt x="3330834" y="3263900"/>
                </a:lnTo>
                <a:lnTo>
                  <a:pt x="3361511" y="3238500"/>
                </a:lnTo>
                <a:lnTo>
                  <a:pt x="3391426" y="3200400"/>
                </a:lnTo>
                <a:lnTo>
                  <a:pt x="3420564" y="3162300"/>
                </a:lnTo>
                <a:lnTo>
                  <a:pt x="3448911" y="3136900"/>
                </a:lnTo>
                <a:lnTo>
                  <a:pt x="3476454" y="3098800"/>
                </a:lnTo>
                <a:lnTo>
                  <a:pt x="3503179" y="3060700"/>
                </a:lnTo>
                <a:lnTo>
                  <a:pt x="3529072" y="3022600"/>
                </a:lnTo>
                <a:lnTo>
                  <a:pt x="3554119" y="2984500"/>
                </a:lnTo>
                <a:lnTo>
                  <a:pt x="3578306" y="2946400"/>
                </a:lnTo>
                <a:lnTo>
                  <a:pt x="3601620" y="2908300"/>
                </a:lnTo>
                <a:lnTo>
                  <a:pt x="3624047" y="2870200"/>
                </a:lnTo>
                <a:lnTo>
                  <a:pt x="3645572" y="2832100"/>
                </a:lnTo>
                <a:lnTo>
                  <a:pt x="3666182" y="2794000"/>
                </a:lnTo>
                <a:lnTo>
                  <a:pt x="3685863" y="2743200"/>
                </a:lnTo>
                <a:lnTo>
                  <a:pt x="3704601" y="2705100"/>
                </a:lnTo>
                <a:lnTo>
                  <a:pt x="3722383" y="2667000"/>
                </a:lnTo>
                <a:lnTo>
                  <a:pt x="3739194" y="2628900"/>
                </a:lnTo>
                <a:lnTo>
                  <a:pt x="3755021" y="2578100"/>
                </a:lnTo>
                <a:lnTo>
                  <a:pt x="3769850" y="2540000"/>
                </a:lnTo>
                <a:lnTo>
                  <a:pt x="3783667" y="2489200"/>
                </a:lnTo>
                <a:lnTo>
                  <a:pt x="3796458" y="2451100"/>
                </a:lnTo>
                <a:lnTo>
                  <a:pt x="3808210" y="2400300"/>
                </a:lnTo>
                <a:lnTo>
                  <a:pt x="3818908" y="2362200"/>
                </a:lnTo>
                <a:lnTo>
                  <a:pt x="3828539" y="2311400"/>
                </a:lnTo>
                <a:lnTo>
                  <a:pt x="3837088" y="2260600"/>
                </a:lnTo>
                <a:lnTo>
                  <a:pt x="3844542" y="2222500"/>
                </a:lnTo>
                <a:lnTo>
                  <a:pt x="3850888" y="2171700"/>
                </a:lnTo>
                <a:lnTo>
                  <a:pt x="3856111" y="2120900"/>
                </a:lnTo>
                <a:lnTo>
                  <a:pt x="3860197" y="2082800"/>
                </a:lnTo>
                <a:lnTo>
                  <a:pt x="3863133" y="2032000"/>
                </a:lnTo>
                <a:lnTo>
                  <a:pt x="3864905" y="1981200"/>
                </a:lnTo>
                <a:lnTo>
                  <a:pt x="3865499" y="1930400"/>
                </a:lnTo>
                <a:lnTo>
                  <a:pt x="3864905" y="1892300"/>
                </a:lnTo>
                <a:lnTo>
                  <a:pt x="3863133" y="1841500"/>
                </a:lnTo>
                <a:lnTo>
                  <a:pt x="3860197" y="1790700"/>
                </a:lnTo>
                <a:lnTo>
                  <a:pt x="3856111" y="1739900"/>
                </a:lnTo>
                <a:lnTo>
                  <a:pt x="3850888" y="1701800"/>
                </a:lnTo>
                <a:lnTo>
                  <a:pt x="3844542" y="1651000"/>
                </a:lnTo>
                <a:lnTo>
                  <a:pt x="3837088" y="1600200"/>
                </a:lnTo>
                <a:lnTo>
                  <a:pt x="3828539" y="1562100"/>
                </a:lnTo>
                <a:lnTo>
                  <a:pt x="3818908" y="1511300"/>
                </a:lnTo>
                <a:lnTo>
                  <a:pt x="3808210" y="1460500"/>
                </a:lnTo>
                <a:lnTo>
                  <a:pt x="3796458" y="1422400"/>
                </a:lnTo>
                <a:lnTo>
                  <a:pt x="3783667" y="1371600"/>
                </a:lnTo>
                <a:lnTo>
                  <a:pt x="3769850" y="1333500"/>
                </a:lnTo>
                <a:lnTo>
                  <a:pt x="3755021" y="1282700"/>
                </a:lnTo>
                <a:lnTo>
                  <a:pt x="3739194" y="1244600"/>
                </a:lnTo>
                <a:lnTo>
                  <a:pt x="3722383" y="1206500"/>
                </a:lnTo>
                <a:lnTo>
                  <a:pt x="3704601" y="1155700"/>
                </a:lnTo>
                <a:lnTo>
                  <a:pt x="3685863" y="1117600"/>
                </a:lnTo>
                <a:lnTo>
                  <a:pt x="3666182" y="1079500"/>
                </a:lnTo>
                <a:lnTo>
                  <a:pt x="3645572" y="1041400"/>
                </a:lnTo>
                <a:lnTo>
                  <a:pt x="3624047" y="1003300"/>
                </a:lnTo>
                <a:lnTo>
                  <a:pt x="3601620" y="965200"/>
                </a:lnTo>
                <a:lnTo>
                  <a:pt x="3578306" y="914400"/>
                </a:lnTo>
                <a:lnTo>
                  <a:pt x="3554119" y="876300"/>
                </a:lnTo>
                <a:lnTo>
                  <a:pt x="3529072" y="838200"/>
                </a:lnTo>
                <a:lnTo>
                  <a:pt x="3503179" y="812800"/>
                </a:lnTo>
                <a:lnTo>
                  <a:pt x="3476454" y="774700"/>
                </a:lnTo>
                <a:lnTo>
                  <a:pt x="3448911" y="736600"/>
                </a:lnTo>
                <a:lnTo>
                  <a:pt x="3420564" y="698500"/>
                </a:lnTo>
                <a:lnTo>
                  <a:pt x="3391426" y="660400"/>
                </a:lnTo>
                <a:lnTo>
                  <a:pt x="3361511" y="635000"/>
                </a:lnTo>
                <a:lnTo>
                  <a:pt x="3330834" y="596900"/>
                </a:lnTo>
                <a:lnTo>
                  <a:pt x="3299407" y="571500"/>
                </a:lnTo>
                <a:lnTo>
                  <a:pt x="3267246" y="533400"/>
                </a:lnTo>
                <a:lnTo>
                  <a:pt x="3234363" y="508000"/>
                </a:lnTo>
                <a:lnTo>
                  <a:pt x="3200772" y="469900"/>
                </a:lnTo>
                <a:lnTo>
                  <a:pt x="3166488" y="444500"/>
                </a:lnTo>
                <a:lnTo>
                  <a:pt x="3131525" y="419100"/>
                </a:lnTo>
                <a:lnTo>
                  <a:pt x="3095895" y="393700"/>
                </a:lnTo>
                <a:lnTo>
                  <a:pt x="3059613" y="368300"/>
                </a:lnTo>
                <a:lnTo>
                  <a:pt x="3022693" y="342900"/>
                </a:lnTo>
                <a:lnTo>
                  <a:pt x="2985149" y="317500"/>
                </a:lnTo>
                <a:lnTo>
                  <a:pt x="2946994" y="292100"/>
                </a:lnTo>
                <a:lnTo>
                  <a:pt x="2868908" y="241300"/>
                </a:lnTo>
                <a:lnTo>
                  <a:pt x="2829004" y="215900"/>
                </a:lnTo>
                <a:lnTo>
                  <a:pt x="2788545" y="203200"/>
                </a:lnTo>
                <a:lnTo>
                  <a:pt x="2747545" y="177800"/>
                </a:lnTo>
                <a:lnTo>
                  <a:pt x="2706017" y="165100"/>
                </a:lnTo>
                <a:lnTo>
                  <a:pt x="2663976" y="139700"/>
                </a:lnTo>
                <a:lnTo>
                  <a:pt x="2356466" y="50800"/>
                </a:lnTo>
                <a:lnTo>
                  <a:pt x="2264772" y="25400"/>
                </a:lnTo>
                <a:close/>
              </a:path>
              <a:path extrusionOk="0" h="3860800" w="3865879">
                <a:moveTo>
                  <a:pt x="2171577" y="12700"/>
                </a:moveTo>
                <a:lnTo>
                  <a:pt x="1693921" y="12700"/>
                </a:lnTo>
                <a:lnTo>
                  <a:pt x="1647143" y="25400"/>
                </a:lnTo>
                <a:lnTo>
                  <a:pt x="2218355" y="25400"/>
                </a:lnTo>
                <a:lnTo>
                  <a:pt x="2171577" y="12700"/>
                </a:lnTo>
                <a:close/>
              </a:path>
              <a:path extrusionOk="0" h="3860800" w="3865879">
                <a:moveTo>
                  <a:pt x="2029212" y="0"/>
                </a:moveTo>
                <a:lnTo>
                  <a:pt x="1836286" y="0"/>
                </a:lnTo>
                <a:lnTo>
                  <a:pt x="1788506" y="12700"/>
                </a:lnTo>
                <a:lnTo>
                  <a:pt x="2076992" y="12700"/>
                </a:lnTo>
                <a:lnTo>
                  <a:pt x="2029212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8"/>
          <p:cNvSpPr txBox="1"/>
          <p:nvPr/>
        </p:nvSpPr>
        <p:spPr>
          <a:xfrm>
            <a:off x="1797372" y="3948957"/>
            <a:ext cx="14313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50800" lvl="0" marL="12700" marR="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500"/>
              <a:buFont typeface="Roboto"/>
              <a:buNone/>
            </a:pPr>
            <a:r>
              <a:rPr b="0" i="0" lang="pt-BR" sz="15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Orientações no  estilo #ficaadica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38"/>
          <p:cNvSpPr txBox="1"/>
          <p:nvPr/>
        </p:nvSpPr>
        <p:spPr>
          <a:xfrm>
            <a:off x="5079827" y="3936257"/>
            <a:ext cx="3097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noAutofit/>
          </a:bodyPr>
          <a:lstStyle/>
          <a:p>
            <a:pPr indent="0" lvl="0" marL="12700" marR="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1500"/>
              <a:buFont typeface="Roboto"/>
              <a:buNone/>
            </a:pPr>
            <a:r>
              <a:rPr b="0" i="0" lang="pt-BR" sz="1500" u="none" cap="none" strike="noStrike">
                <a:solidFill>
                  <a:srgbClr val="311E46"/>
                </a:solidFill>
                <a:latin typeface="Roboto"/>
                <a:ea typeface="Roboto"/>
                <a:cs typeface="Roboto"/>
                <a:sym typeface="Roboto"/>
              </a:rPr>
              <a:t>Propostas concretas com passo a passo, para fácil adaptação  e implementação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38"/>
          <p:cNvSpPr/>
          <p:nvPr/>
        </p:nvSpPr>
        <p:spPr>
          <a:xfrm>
            <a:off x="4737076" y="1339087"/>
            <a:ext cx="1940365" cy="2497099"/>
          </a:xfrm>
          <a:custGeom>
            <a:rect b="b" l="l" r="r" t="t"/>
            <a:pathLst>
              <a:path extrusionOk="0" h="3672204" w="2742565">
                <a:moveTo>
                  <a:pt x="2331199" y="0"/>
                </a:moveTo>
                <a:lnTo>
                  <a:pt x="106832" y="194602"/>
                </a:lnTo>
                <a:lnTo>
                  <a:pt x="62182" y="207819"/>
                </a:lnTo>
                <a:lnTo>
                  <a:pt x="27155" y="236229"/>
                </a:lnTo>
                <a:lnTo>
                  <a:pt x="5258" y="275655"/>
                </a:lnTo>
                <a:lnTo>
                  <a:pt x="0" y="321919"/>
                </a:lnTo>
                <a:lnTo>
                  <a:pt x="283718" y="3564826"/>
                </a:lnTo>
                <a:lnTo>
                  <a:pt x="296928" y="3609474"/>
                </a:lnTo>
                <a:lnTo>
                  <a:pt x="325334" y="3644496"/>
                </a:lnTo>
                <a:lnTo>
                  <a:pt x="364758" y="3666389"/>
                </a:lnTo>
                <a:lnTo>
                  <a:pt x="411022" y="3671646"/>
                </a:lnTo>
                <a:lnTo>
                  <a:pt x="2635420" y="3477038"/>
                </a:lnTo>
                <a:lnTo>
                  <a:pt x="2680050" y="3463826"/>
                </a:lnTo>
                <a:lnTo>
                  <a:pt x="2715074" y="3435416"/>
                </a:lnTo>
                <a:lnTo>
                  <a:pt x="2736970" y="3395991"/>
                </a:lnTo>
                <a:lnTo>
                  <a:pt x="2742232" y="3349748"/>
                </a:lnTo>
                <a:lnTo>
                  <a:pt x="2458516" y="106832"/>
                </a:lnTo>
                <a:lnTo>
                  <a:pt x="2445299" y="62182"/>
                </a:lnTo>
                <a:lnTo>
                  <a:pt x="2416889" y="27155"/>
                </a:lnTo>
                <a:lnTo>
                  <a:pt x="2377463" y="5258"/>
                </a:lnTo>
                <a:lnTo>
                  <a:pt x="23311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8"/>
          <p:cNvSpPr/>
          <p:nvPr/>
        </p:nvSpPr>
        <p:spPr>
          <a:xfrm>
            <a:off x="4830413" y="1428841"/>
            <a:ext cx="1614649" cy="751764"/>
          </a:xfrm>
          <a:custGeom>
            <a:rect b="b" l="l" r="r" t="t"/>
            <a:pathLst>
              <a:path extrusionOk="0" h="1105535" w="2282190">
                <a:moveTo>
                  <a:pt x="2140280" y="0"/>
                </a:moveTo>
                <a:lnTo>
                  <a:pt x="55829" y="182359"/>
                </a:lnTo>
                <a:lnTo>
                  <a:pt x="14136" y="204068"/>
                </a:lnTo>
                <a:lnTo>
                  <a:pt x="0" y="248894"/>
                </a:lnTo>
                <a:lnTo>
                  <a:pt x="74929" y="1105268"/>
                </a:lnTo>
                <a:lnTo>
                  <a:pt x="2281732" y="912202"/>
                </a:lnTo>
                <a:lnTo>
                  <a:pt x="2206815" y="55829"/>
                </a:lnTo>
                <a:lnTo>
                  <a:pt x="2199923" y="32437"/>
                </a:lnTo>
                <a:lnTo>
                  <a:pt x="2185111" y="14136"/>
                </a:lnTo>
                <a:lnTo>
                  <a:pt x="2164517" y="2724"/>
                </a:lnTo>
                <a:lnTo>
                  <a:pt x="2140280" y="0"/>
                </a:lnTo>
                <a:close/>
              </a:path>
            </a:pathLst>
          </a:custGeom>
          <a:solidFill>
            <a:srgbClr val="1BB5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8"/>
          <p:cNvSpPr/>
          <p:nvPr/>
        </p:nvSpPr>
        <p:spPr>
          <a:xfrm>
            <a:off x="4916719" y="1604562"/>
            <a:ext cx="15724" cy="20726"/>
          </a:xfrm>
          <a:custGeom>
            <a:rect b="b" l="l" r="r" t="t"/>
            <a:pathLst>
              <a:path extrusionOk="0" h="30480" w="22225">
                <a:moveTo>
                  <a:pt x="13944" y="0"/>
                </a:moveTo>
                <a:lnTo>
                  <a:pt x="0" y="1219"/>
                </a:lnTo>
                <a:lnTo>
                  <a:pt x="2527" y="30048"/>
                </a:lnTo>
                <a:lnTo>
                  <a:pt x="8343" y="29540"/>
                </a:lnTo>
                <a:lnTo>
                  <a:pt x="7340" y="18059"/>
                </a:lnTo>
                <a:lnTo>
                  <a:pt x="14033" y="17475"/>
                </a:lnTo>
                <a:lnTo>
                  <a:pt x="15671" y="17056"/>
                </a:lnTo>
                <a:lnTo>
                  <a:pt x="18402" y="15735"/>
                </a:lnTo>
                <a:lnTo>
                  <a:pt x="19430" y="14922"/>
                </a:lnTo>
                <a:lnTo>
                  <a:pt x="20331" y="13601"/>
                </a:lnTo>
                <a:lnTo>
                  <a:pt x="6946" y="13601"/>
                </a:lnTo>
                <a:lnTo>
                  <a:pt x="6210" y="5168"/>
                </a:lnTo>
                <a:lnTo>
                  <a:pt x="12458" y="4622"/>
                </a:lnTo>
                <a:lnTo>
                  <a:pt x="21050" y="4622"/>
                </a:lnTo>
                <a:lnTo>
                  <a:pt x="20485" y="3619"/>
                </a:lnTo>
                <a:lnTo>
                  <a:pt x="16586" y="609"/>
                </a:lnTo>
                <a:lnTo>
                  <a:pt x="13944" y="0"/>
                </a:lnTo>
                <a:close/>
              </a:path>
              <a:path extrusionOk="0" h="30480" w="22225">
                <a:moveTo>
                  <a:pt x="21050" y="4622"/>
                </a:moveTo>
                <a:lnTo>
                  <a:pt x="12458" y="4622"/>
                </a:lnTo>
                <a:lnTo>
                  <a:pt x="13614" y="4902"/>
                </a:lnTo>
                <a:lnTo>
                  <a:pt x="15290" y="6286"/>
                </a:lnTo>
                <a:lnTo>
                  <a:pt x="15760" y="7277"/>
                </a:lnTo>
                <a:lnTo>
                  <a:pt x="15989" y="9867"/>
                </a:lnTo>
                <a:lnTo>
                  <a:pt x="15697" y="10922"/>
                </a:lnTo>
                <a:lnTo>
                  <a:pt x="14287" y="12573"/>
                </a:lnTo>
                <a:lnTo>
                  <a:pt x="13207" y="13055"/>
                </a:lnTo>
                <a:lnTo>
                  <a:pt x="6946" y="13601"/>
                </a:lnTo>
                <a:lnTo>
                  <a:pt x="20331" y="13601"/>
                </a:lnTo>
                <a:lnTo>
                  <a:pt x="21399" y="12077"/>
                </a:lnTo>
                <a:lnTo>
                  <a:pt x="21958" y="10020"/>
                </a:lnTo>
                <a:lnTo>
                  <a:pt x="21551" y="5511"/>
                </a:lnTo>
                <a:lnTo>
                  <a:pt x="21050" y="46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8"/>
          <p:cNvSpPr/>
          <p:nvPr/>
        </p:nvSpPr>
        <p:spPr>
          <a:xfrm>
            <a:off x="4937605" y="1602804"/>
            <a:ext cx="17071" cy="20726"/>
          </a:xfrm>
          <a:custGeom>
            <a:rect b="b" l="l" r="r" t="t"/>
            <a:pathLst>
              <a:path extrusionOk="0" h="30480" w="24129">
                <a:moveTo>
                  <a:pt x="13944" y="0"/>
                </a:moveTo>
                <a:lnTo>
                  <a:pt x="0" y="1219"/>
                </a:lnTo>
                <a:lnTo>
                  <a:pt x="2527" y="30048"/>
                </a:lnTo>
                <a:lnTo>
                  <a:pt x="8343" y="29540"/>
                </a:lnTo>
                <a:lnTo>
                  <a:pt x="7340" y="18059"/>
                </a:lnTo>
                <a:lnTo>
                  <a:pt x="9245" y="17894"/>
                </a:lnTo>
                <a:lnTo>
                  <a:pt x="16349" y="17894"/>
                </a:lnTo>
                <a:lnTo>
                  <a:pt x="15646" y="16954"/>
                </a:lnTo>
                <a:lnTo>
                  <a:pt x="17970" y="16167"/>
                </a:lnTo>
                <a:lnTo>
                  <a:pt x="19608" y="14947"/>
                </a:lnTo>
                <a:lnTo>
                  <a:pt x="20389" y="13601"/>
                </a:lnTo>
                <a:lnTo>
                  <a:pt x="6946" y="13601"/>
                </a:lnTo>
                <a:lnTo>
                  <a:pt x="6210" y="5168"/>
                </a:lnTo>
                <a:lnTo>
                  <a:pt x="12458" y="4622"/>
                </a:lnTo>
                <a:lnTo>
                  <a:pt x="21028" y="4622"/>
                </a:lnTo>
                <a:lnTo>
                  <a:pt x="20485" y="3632"/>
                </a:lnTo>
                <a:lnTo>
                  <a:pt x="16586" y="609"/>
                </a:lnTo>
                <a:lnTo>
                  <a:pt x="13944" y="0"/>
                </a:lnTo>
                <a:close/>
              </a:path>
              <a:path extrusionOk="0" h="30480" w="24129">
                <a:moveTo>
                  <a:pt x="16349" y="17894"/>
                </a:moveTo>
                <a:lnTo>
                  <a:pt x="9245" y="17894"/>
                </a:lnTo>
                <a:lnTo>
                  <a:pt x="17144" y="28765"/>
                </a:lnTo>
                <a:lnTo>
                  <a:pt x="24041" y="28168"/>
                </a:lnTo>
                <a:lnTo>
                  <a:pt x="16349" y="17894"/>
                </a:lnTo>
                <a:close/>
              </a:path>
              <a:path extrusionOk="0" h="30480" w="24129">
                <a:moveTo>
                  <a:pt x="21028" y="4622"/>
                </a:moveTo>
                <a:lnTo>
                  <a:pt x="12458" y="4622"/>
                </a:lnTo>
                <a:lnTo>
                  <a:pt x="13614" y="4902"/>
                </a:lnTo>
                <a:lnTo>
                  <a:pt x="15278" y="6286"/>
                </a:lnTo>
                <a:lnTo>
                  <a:pt x="15760" y="7277"/>
                </a:lnTo>
                <a:lnTo>
                  <a:pt x="15989" y="9867"/>
                </a:lnTo>
                <a:lnTo>
                  <a:pt x="15684" y="10922"/>
                </a:lnTo>
                <a:lnTo>
                  <a:pt x="14287" y="12573"/>
                </a:lnTo>
                <a:lnTo>
                  <a:pt x="13195" y="13055"/>
                </a:lnTo>
                <a:lnTo>
                  <a:pt x="6946" y="13601"/>
                </a:lnTo>
                <a:lnTo>
                  <a:pt x="20389" y="13601"/>
                </a:lnTo>
                <a:lnTo>
                  <a:pt x="21539" y="11620"/>
                </a:lnTo>
                <a:lnTo>
                  <a:pt x="21932" y="9867"/>
                </a:lnTo>
                <a:lnTo>
                  <a:pt x="21564" y="5600"/>
                </a:lnTo>
                <a:lnTo>
                  <a:pt x="21028" y="46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8"/>
          <p:cNvSpPr/>
          <p:nvPr/>
        </p:nvSpPr>
        <p:spPr>
          <a:xfrm>
            <a:off x="4959717" y="1593569"/>
            <a:ext cx="19318" cy="28067"/>
          </a:xfrm>
          <a:custGeom>
            <a:rect b="b" l="l" r="r" t="t"/>
            <a:pathLst>
              <a:path extrusionOk="0" h="41275" w="27304">
                <a:moveTo>
                  <a:pt x="14566" y="10706"/>
                </a:moveTo>
                <a:lnTo>
                  <a:pt x="7670" y="11315"/>
                </a:lnTo>
                <a:lnTo>
                  <a:pt x="0" y="41109"/>
                </a:lnTo>
                <a:lnTo>
                  <a:pt x="6159" y="40576"/>
                </a:lnTo>
                <a:lnTo>
                  <a:pt x="7543" y="35001"/>
                </a:lnTo>
                <a:lnTo>
                  <a:pt x="18770" y="34023"/>
                </a:lnTo>
                <a:lnTo>
                  <a:pt x="25121" y="34023"/>
                </a:lnTo>
                <a:lnTo>
                  <a:pt x="23483" y="30403"/>
                </a:lnTo>
                <a:lnTo>
                  <a:pt x="8674" y="30403"/>
                </a:lnTo>
                <a:lnTo>
                  <a:pt x="11722" y="18033"/>
                </a:lnTo>
                <a:lnTo>
                  <a:pt x="17883" y="18033"/>
                </a:lnTo>
                <a:lnTo>
                  <a:pt x="14566" y="10706"/>
                </a:lnTo>
                <a:close/>
              </a:path>
              <a:path extrusionOk="0" h="41275" w="27304">
                <a:moveTo>
                  <a:pt x="25121" y="34023"/>
                </a:moveTo>
                <a:lnTo>
                  <a:pt x="18770" y="34023"/>
                </a:lnTo>
                <a:lnTo>
                  <a:pt x="21107" y="39268"/>
                </a:lnTo>
                <a:lnTo>
                  <a:pt x="27254" y="38734"/>
                </a:lnTo>
                <a:lnTo>
                  <a:pt x="25121" y="34023"/>
                </a:lnTo>
                <a:close/>
              </a:path>
              <a:path extrusionOk="0" h="41275" w="27304">
                <a:moveTo>
                  <a:pt x="17883" y="18033"/>
                </a:moveTo>
                <a:lnTo>
                  <a:pt x="11722" y="18033"/>
                </a:lnTo>
                <a:lnTo>
                  <a:pt x="16903" y="29692"/>
                </a:lnTo>
                <a:lnTo>
                  <a:pt x="8674" y="30403"/>
                </a:lnTo>
                <a:lnTo>
                  <a:pt x="23483" y="30403"/>
                </a:lnTo>
                <a:lnTo>
                  <a:pt x="17883" y="18033"/>
                </a:lnTo>
                <a:close/>
              </a:path>
              <a:path extrusionOk="0" h="41275" w="27304">
                <a:moveTo>
                  <a:pt x="14681" y="0"/>
                </a:moveTo>
                <a:lnTo>
                  <a:pt x="5613" y="5791"/>
                </a:lnTo>
                <a:lnTo>
                  <a:pt x="5969" y="9880"/>
                </a:lnTo>
                <a:lnTo>
                  <a:pt x="15087" y="4711"/>
                </a:lnTo>
                <a:lnTo>
                  <a:pt x="146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8"/>
          <p:cNvSpPr/>
          <p:nvPr/>
        </p:nvSpPr>
        <p:spPr>
          <a:xfrm>
            <a:off x="4981795" y="1598650"/>
            <a:ext cx="15724" cy="20726"/>
          </a:xfrm>
          <a:custGeom>
            <a:rect b="b" l="l" r="r" t="t"/>
            <a:pathLst>
              <a:path extrusionOk="0" h="30480" w="22225">
                <a:moveTo>
                  <a:pt x="13989" y="5651"/>
                </a:moveTo>
                <a:lnTo>
                  <a:pt x="8166" y="5651"/>
                </a:lnTo>
                <a:lnTo>
                  <a:pt x="10286" y="30010"/>
                </a:lnTo>
                <a:lnTo>
                  <a:pt x="16078" y="29502"/>
                </a:lnTo>
                <a:lnTo>
                  <a:pt x="13989" y="5651"/>
                </a:lnTo>
                <a:close/>
              </a:path>
              <a:path extrusionOk="0" h="30480" w="22225">
                <a:moveTo>
                  <a:pt x="21361" y="0"/>
                </a:moveTo>
                <a:lnTo>
                  <a:pt x="0" y="1866"/>
                </a:lnTo>
                <a:lnTo>
                  <a:pt x="393" y="6324"/>
                </a:lnTo>
                <a:lnTo>
                  <a:pt x="8166" y="5651"/>
                </a:lnTo>
                <a:lnTo>
                  <a:pt x="13989" y="5651"/>
                </a:lnTo>
                <a:lnTo>
                  <a:pt x="13944" y="5143"/>
                </a:lnTo>
                <a:lnTo>
                  <a:pt x="21742" y="4457"/>
                </a:lnTo>
                <a:lnTo>
                  <a:pt x="213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8"/>
          <p:cNvSpPr/>
          <p:nvPr/>
        </p:nvSpPr>
        <p:spPr>
          <a:xfrm>
            <a:off x="5002974" y="1597789"/>
            <a:ext cx="6290" cy="20294"/>
          </a:xfrm>
          <a:custGeom>
            <a:rect b="b" l="l" r="r" t="t"/>
            <a:pathLst>
              <a:path extrusionOk="0" h="29844" w="8890">
                <a:moveTo>
                  <a:pt x="5829" y="0"/>
                </a:moveTo>
                <a:lnTo>
                  <a:pt x="0" y="508"/>
                </a:lnTo>
                <a:lnTo>
                  <a:pt x="2527" y="29337"/>
                </a:lnTo>
                <a:lnTo>
                  <a:pt x="8356" y="28829"/>
                </a:lnTo>
                <a:lnTo>
                  <a:pt x="58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8"/>
          <p:cNvSpPr/>
          <p:nvPr/>
        </p:nvSpPr>
        <p:spPr>
          <a:xfrm>
            <a:off x="5013884" y="1595929"/>
            <a:ext cx="20665" cy="20726"/>
          </a:xfrm>
          <a:custGeom>
            <a:rect b="b" l="l" r="r" t="t"/>
            <a:pathLst>
              <a:path extrusionOk="0" h="30480" w="29209">
                <a:moveTo>
                  <a:pt x="16967" y="0"/>
                </a:moveTo>
                <a:lnTo>
                  <a:pt x="9690" y="634"/>
                </a:lnTo>
                <a:lnTo>
                  <a:pt x="6324" y="2324"/>
                </a:lnTo>
                <a:lnTo>
                  <a:pt x="1117" y="8394"/>
                </a:lnTo>
                <a:lnTo>
                  <a:pt x="0" y="12039"/>
                </a:lnTo>
                <a:lnTo>
                  <a:pt x="749" y="20573"/>
                </a:lnTo>
                <a:lnTo>
                  <a:pt x="2463" y="23977"/>
                </a:lnTo>
                <a:lnTo>
                  <a:pt x="8623" y="29044"/>
                </a:lnTo>
                <a:lnTo>
                  <a:pt x="12242" y="30124"/>
                </a:lnTo>
                <a:lnTo>
                  <a:pt x="19545" y="29489"/>
                </a:lnTo>
                <a:lnTo>
                  <a:pt x="22263" y="28447"/>
                </a:lnTo>
                <a:lnTo>
                  <a:pt x="26860" y="24853"/>
                </a:lnTo>
                <a:lnTo>
                  <a:pt x="26959" y="24701"/>
                </a:lnTo>
                <a:lnTo>
                  <a:pt x="13322" y="24701"/>
                </a:lnTo>
                <a:lnTo>
                  <a:pt x="11125" y="24028"/>
                </a:lnTo>
                <a:lnTo>
                  <a:pt x="7543" y="20866"/>
                </a:lnTo>
                <a:lnTo>
                  <a:pt x="6527" y="18656"/>
                </a:lnTo>
                <a:lnTo>
                  <a:pt x="6032" y="12953"/>
                </a:lnTo>
                <a:lnTo>
                  <a:pt x="6642" y="10604"/>
                </a:lnTo>
                <a:lnTo>
                  <a:pt x="9626" y="6870"/>
                </a:lnTo>
                <a:lnTo>
                  <a:pt x="11671" y="5829"/>
                </a:lnTo>
                <a:lnTo>
                  <a:pt x="17399" y="5321"/>
                </a:lnTo>
                <a:lnTo>
                  <a:pt x="26828" y="5321"/>
                </a:lnTo>
                <a:lnTo>
                  <a:pt x="24968" y="3314"/>
                </a:lnTo>
                <a:lnTo>
                  <a:pt x="19824" y="546"/>
                </a:lnTo>
                <a:lnTo>
                  <a:pt x="16967" y="0"/>
                </a:lnTo>
                <a:close/>
              </a:path>
              <a:path extrusionOk="0" h="30480" w="29209">
                <a:moveTo>
                  <a:pt x="29197" y="19481"/>
                </a:moveTo>
                <a:lnTo>
                  <a:pt x="22212" y="20091"/>
                </a:lnTo>
                <a:lnTo>
                  <a:pt x="21120" y="22745"/>
                </a:lnTo>
                <a:lnTo>
                  <a:pt x="19024" y="24206"/>
                </a:lnTo>
                <a:lnTo>
                  <a:pt x="13322" y="24701"/>
                </a:lnTo>
                <a:lnTo>
                  <a:pt x="26959" y="24701"/>
                </a:lnTo>
                <a:lnTo>
                  <a:pt x="28409" y="22466"/>
                </a:lnTo>
                <a:lnTo>
                  <a:pt x="29197" y="19481"/>
                </a:lnTo>
                <a:close/>
              </a:path>
              <a:path extrusionOk="0" h="30480" w="29209">
                <a:moveTo>
                  <a:pt x="26828" y="5321"/>
                </a:moveTo>
                <a:lnTo>
                  <a:pt x="17399" y="5321"/>
                </a:lnTo>
                <a:lnTo>
                  <a:pt x="19710" y="6400"/>
                </a:lnTo>
                <a:lnTo>
                  <a:pt x="21234" y="8813"/>
                </a:lnTo>
                <a:lnTo>
                  <a:pt x="28206" y="8204"/>
                </a:lnTo>
                <a:lnTo>
                  <a:pt x="26911" y="54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5040015" y="1594094"/>
            <a:ext cx="19318" cy="20726"/>
          </a:xfrm>
          <a:custGeom>
            <a:rect b="b" l="l" r="r" t="t"/>
            <a:pathLst>
              <a:path extrusionOk="0" h="30480" w="27304">
                <a:moveTo>
                  <a:pt x="14566" y="0"/>
                </a:moveTo>
                <a:lnTo>
                  <a:pt x="7670" y="609"/>
                </a:lnTo>
                <a:lnTo>
                  <a:pt x="0" y="30403"/>
                </a:lnTo>
                <a:lnTo>
                  <a:pt x="6159" y="29870"/>
                </a:lnTo>
                <a:lnTo>
                  <a:pt x="7543" y="24295"/>
                </a:lnTo>
                <a:lnTo>
                  <a:pt x="18770" y="23317"/>
                </a:lnTo>
                <a:lnTo>
                  <a:pt x="25121" y="23317"/>
                </a:lnTo>
                <a:lnTo>
                  <a:pt x="23483" y="19697"/>
                </a:lnTo>
                <a:lnTo>
                  <a:pt x="8674" y="19697"/>
                </a:lnTo>
                <a:lnTo>
                  <a:pt x="11722" y="7327"/>
                </a:lnTo>
                <a:lnTo>
                  <a:pt x="17883" y="7327"/>
                </a:lnTo>
                <a:lnTo>
                  <a:pt x="14566" y="0"/>
                </a:lnTo>
                <a:close/>
              </a:path>
              <a:path extrusionOk="0" h="30480" w="27304">
                <a:moveTo>
                  <a:pt x="25121" y="23317"/>
                </a:moveTo>
                <a:lnTo>
                  <a:pt x="18770" y="23317"/>
                </a:lnTo>
                <a:lnTo>
                  <a:pt x="21107" y="28562"/>
                </a:lnTo>
                <a:lnTo>
                  <a:pt x="27254" y="28028"/>
                </a:lnTo>
                <a:lnTo>
                  <a:pt x="25121" y="23317"/>
                </a:lnTo>
                <a:close/>
              </a:path>
              <a:path extrusionOk="0" h="30480" w="27304">
                <a:moveTo>
                  <a:pt x="17883" y="7327"/>
                </a:moveTo>
                <a:lnTo>
                  <a:pt x="11722" y="7327"/>
                </a:lnTo>
                <a:lnTo>
                  <a:pt x="16903" y="18986"/>
                </a:lnTo>
                <a:lnTo>
                  <a:pt x="8674" y="19697"/>
                </a:lnTo>
                <a:lnTo>
                  <a:pt x="23483" y="19697"/>
                </a:lnTo>
                <a:lnTo>
                  <a:pt x="17883" y="73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8"/>
          <p:cNvSpPr/>
          <p:nvPr/>
        </p:nvSpPr>
        <p:spPr>
          <a:xfrm>
            <a:off x="4930727" y="1187340"/>
            <a:ext cx="3549600" cy="2497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8"/>
          <p:cNvSpPr/>
          <p:nvPr/>
        </p:nvSpPr>
        <p:spPr>
          <a:xfrm>
            <a:off x="6634182" y="1277093"/>
            <a:ext cx="1614649" cy="751764"/>
          </a:xfrm>
          <a:custGeom>
            <a:rect b="b" l="l" r="r" t="t"/>
            <a:pathLst>
              <a:path extrusionOk="0" h="1105535" w="2282190">
                <a:moveTo>
                  <a:pt x="2140280" y="0"/>
                </a:moveTo>
                <a:lnTo>
                  <a:pt x="55829" y="182359"/>
                </a:lnTo>
                <a:lnTo>
                  <a:pt x="14136" y="204068"/>
                </a:lnTo>
                <a:lnTo>
                  <a:pt x="0" y="248894"/>
                </a:lnTo>
                <a:lnTo>
                  <a:pt x="74929" y="1105268"/>
                </a:lnTo>
                <a:lnTo>
                  <a:pt x="2281732" y="912202"/>
                </a:lnTo>
                <a:lnTo>
                  <a:pt x="2206815" y="55829"/>
                </a:lnTo>
                <a:lnTo>
                  <a:pt x="2199923" y="32437"/>
                </a:lnTo>
                <a:lnTo>
                  <a:pt x="2185111" y="14136"/>
                </a:lnTo>
                <a:lnTo>
                  <a:pt x="2164517" y="2724"/>
                </a:lnTo>
                <a:lnTo>
                  <a:pt x="2140280" y="0"/>
                </a:lnTo>
                <a:close/>
              </a:path>
            </a:pathLst>
          </a:custGeom>
          <a:solidFill>
            <a:srgbClr val="41AC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8"/>
          <p:cNvSpPr/>
          <p:nvPr/>
        </p:nvSpPr>
        <p:spPr>
          <a:xfrm>
            <a:off x="6720489" y="1422060"/>
            <a:ext cx="1167600" cy="39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8"/>
          <p:cNvSpPr/>
          <p:nvPr/>
        </p:nvSpPr>
        <p:spPr>
          <a:xfrm>
            <a:off x="6737165" y="2081819"/>
            <a:ext cx="717300" cy="114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8"/>
          <p:cNvSpPr/>
          <p:nvPr/>
        </p:nvSpPr>
        <p:spPr>
          <a:xfrm>
            <a:off x="6757809" y="1886257"/>
            <a:ext cx="1517100" cy="1182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8"/>
          <p:cNvSpPr/>
          <p:nvPr/>
        </p:nvSpPr>
        <p:spPr>
          <a:xfrm>
            <a:off x="6837348" y="3185558"/>
            <a:ext cx="687600" cy="297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8"/>
          <p:cNvSpPr/>
          <p:nvPr/>
        </p:nvSpPr>
        <p:spPr>
          <a:xfrm>
            <a:off x="8178754" y="3183663"/>
            <a:ext cx="227400" cy="320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8"/>
          <p:cNvSpPr/>
          <p:nvPr/>
        </p:nvSpPr>
        <p:spPr>
          <a:xfrm>
            <a:off x="8034023" y="1672246"/>
            <a:ext cx="156000" cy="1500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8"/>
          <p:cNvSpPr/>
          <p:nvPr/>
        </p:nvSpPr>
        <p:spPr>
          <a:xfrm>
            <a:off x="6827195" y="3528275"/>
            <a:ext cx="478800" cy="630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8"/>
          <p:cNvSpPr/>
          <p:nvPr/>
        </p:nvSpPr>
        <p:spPr>
          <a:xfrm>
            <a:off x="654556" y="1169159"/>
            <a:ext cx="1940365" cy="2497099"/>
          </a:xfrm>
          <a:custGeom>
            <a:rect b="b" l="l" r="r" t="t"/>
            <a:pathLst>
              <a:path extrusionOk="0" h="3672204" w="2742565">
                <a:moveTo>
                  <a:pt x="2331199" y="0"/>
                </a:moveTo>
                <a:lnTo>
                  <a:pt x="106832" y="194602"/>
                </a:lnTo>
                <a:lnTo>
                  <a:pt x="62177" y="207819"/>
                </a:lnTo>
                <a:lnTo>
                  <a:pt x="27151" y="236229"/>
                </a:lnTo>
                <a:lnTo>
                  <a:pt x="5257" y="275655"/>
                </a:lnTo>
                <a:lnTo>
                  <a:pt x="0" y="321919"/>
                </a:lnTo>
                <a:lnTo>
                  <a:pt x="283718" y="3564826"/>
                </a:lnTo>
                <a:lnTo>
                  <a:pt x="296928" y="3609474"/>
                </a:lnTo>
                <a:lnTo>
                  <a:pt x="325334" y="3644496"/>
                </a:lnTo>
                <a:lnTo>
                  <a:pt x="364758" y="3666389"/>
                </a:lnTo>
                <a:lnTo>
                  <a:pt x="411022" y="3671646"/>
                </a:lnTo>
                <a:lnTo>
                  <a:pt x="2635402" y="3477044"/>
                </a:lnTo>
                <a:lnTo>
                  <a:pt x="2680050" y="3463826"/>
                </a:lnTo>
                <a:lnTo>
                  <a:pt x="2715074" y="3435416"/>
                </a:lnTo>
                <a:lnTo>
                  <a:pt x="2736970" y="3395991"/>
                </a:lnTo>
                <a:lnTo>
                  <a:pt x="2742233" y="3349736"/>
                </a:lnTo>
                <a:lnTo>
                  <a:pt x="2458515" y="106829"/>
                </a:lnTo>
                <a:lnTo>
                  <a:pt x="2445299" y="62182"/>
                </a:lnTo>
                <a:lnTo>
                  <a:pt x="2416889" y="27155"/>
                </a:lnTo>
                <a:lnTo>
                  <a:pt x="2377463" y="5258"/>
                </a:lnTo>
                <a:lnTo>
                  <a:pt x="23311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8"/>
          <p:cNvSpPr/>
          <p:nvPr/>
        </p:nvSpPr>
        <p:spPr>
          <a:xfrm>
            <a:off x="747892" y="1258913"/>
            <a:ext cx="1614649" cy="751764"/>
          </a:xfrm>
          <a:custGeom>
            <a:rect b="b" l="l" r="r" t="t"/>
            <a:pathLst>
              <a:path extrusionOk="0" h="1105535" w="2282190">
                <a:moveTo>
                  <a:pt x="2140280" y="0"/>
                </a:moveTo>
                <a:lnTo>
                  <a:pt x="55829" y="182359"/>
                </a:lnTo>
                <a:lnTo>
                  <a:pt x="14136" y="204068"/>
                </a:lnTo>
                <a:lnTo>
                  <a:pt x="0" y="248894"/>
                </a:lnTo>
                <a:lnTo>
                  <a:pt x="74929" y="1105268"/>
                </a:lnTo>
                <a:lnTo>
                  <a:pt x="2281732" y="912202"/>
                </a:lnTo>
                <a:lnTo>
                  <a:pt x="2206815" y="55829"/>
                </a:lnTo>
                <a:lnTo>
                  <a:pt x="2199923" y="32437"/>
                </a:lnTo>
                <a:lnTo>
                  <a:pt x="2185111" y="14136"/>
                </a:lnTo>
                <a:lnTo>
                  <a:pt x="2164517" y="2724"/>
                </a:lnTo>
                <a:lnTo>
                  <a:pt x="2140280" y="0"/>
                </a:lnTo>
                <a:close/>
              </a:path>
            </a:pathLst>
          </a:custGeom>
          <a:solidFill>
            <a:srgbClr val="B04E9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8"/>
          <p:cNvSpPr/>
          <p:nvPr/>
        </p:nvSpPr>
        <p:spPr>
          <a:xfrm>
            <a:off x="834199" y="1409067"/>
            <a:ext cx="1473900" cy="5502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8"/>
          <p:cNvSpPr/>
          <p:nvPr/>
        </p:nvSpPr>
        <p:spPr>
          <a:xfrm>
            <a:off x="2322033" y="1900367"/>
            <a:ext cx="66300" cy="2766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8"/>
          <p:cNvSpPr/>
          <p:nvPr/>
        </p:nvSpPr>
        <p:spPr>
          <a:xfrm>
            <a:off x="2482585" y="3320786"/>
            <a:ext cx="10332" cy="0"/>
          </a:xfrm>
          <a:custGeom>
            <a:rect b="b" l="l" r="r" t="t"/>
            <a:pathLst>
              <a:path extrusionOk="0" h="120000" w="14604">
                <a:moveTo>
                  <a:pt x="0" y="0"/>
                </a:moveTo>
                <a:lnTo>
                  <a:pt x="14554" y="0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8"/>
          <p:cNvSpPr/>
          <p:nvPr/>
        </p:nvSpPr>
        <p:spPr>
          <a:xfrm>
            <a:off x="2481457" y="3307167"/>
            <a:ext cx="11232" cy="11227"/>
          </a:xfrm>
          <a:custGeom>
            <a:rect b="b" l="l" r="r" t="t"/>
            <a:pathLst>
              <a:path extrusionOk="0" h="16510" w="15875">
                <a:moveTo>
                  <a:pt x="14350" y="0"/>
                </a:moveTo>
                <a:lnTo>
                  <a:pt x="0" y="1257"/>
                </a:lnTo>
                <a:lnTo>
                  <a:pt x="215" y="3784"/>
                </a:lnTo>
                <a:lnTo>
                  <a:pt x="11912" y="7810"/>
                </a:lnTo>
                <a:lnTo>
                  <a:pt x="1104" y="13830"/>
                </a:lnTo>
                <a:lnTo>
                  <a:pt x="1320" y="16370"/>
                </a:lnTo>
                <a:lnTo>
                  <a:pt x="15671" y="15112"/>
                </a:lnTo>
                <a:lnTo>
                  <a:pt x="15543" y="13627"/>
                </a:lnTo>
                <a:lnTo>
                  <a:pt x="5638" y="13627"/>
                </a:lnTo>
                <a:lnTo>
                  <a:pt x="15087" y="8369"/>
                </a:lnTo>
                <a:lnTo>
                  <a:pt x="14935" y="6730"/>
                </a:lnTo>
                <a:lnTo>
                  <a:pt x="4724" y="3213"/>
                </a:lnTo>
                <a:lnTo>
                  <a:pt x="14554" y="2362"/>
                </a:lnTo>
                <a:lnTo>
                  <a:pt x="14350" y="0"/>
                </a:lnTo>
                <a:close/>
              </a:path>
              <a:path extrusionOk="0" h="16510" w="15875">
                <a:moveTo>
                  <a:pt x="15468" y="12763"/>
                </a:moveTo>
                <a:lnTo>
                  <a:pt x="5638" y="13627"/>
                </a:lnTo>
                <a:lnTo>
                  <a:pt x="15543" y="13627"/>
                </a:lnTo>
                <a:lnTo>
                  <a:pt x="15468" y="12763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8"/>
          <p:cNvSpPr/>
          <p:nvPr/>
        </p:nvSpPr>
        <p:spPr>
          <a:xfrm>
            <a:off x="2480895" y="3298770"/>
            <a:ext cx="10782" cy="7341"/>
          </a:xfrm>
          <a:custGeom>
            <a:rect b="b" l="l" r="r" t="t"/>
            <a:pathLst>
              <a:path extrusionOk="0" h="10795" w="15239">
                <a:moveTo>
                  <a:pt x="5068" y="0"/>
                </a:moveTo>
                <a:lnTo>
                  <a:pt x="0" y="4495"/>
                </a:lnTo>
                <a:lnTo>
                  <a:pt x="521" y="10515"/>
                </a:lnTo>
                <a:lnTo>
                  <a:pt x="14872" y="9258"/>
                </a:lnTo>
                <a:lnTo>
                  <a:pt x="14763" y="7988"/>
                </a:lnTo>
                <a:lnTo>
                  <a:pt x="2147" y="7988"/>
                </a:lnTo>
                <a:lnTo>
                  <a:pt x="2052" y="6896"/>
                </a:lnTo>
                <a:lnTo>
                  <a:pt x="2007" y="3810"/>
                </a:lnTo>
                <a:lnTo>
                  <a:pt x="2782" y="2857"/>
                </a:lnTo>
                <a:lnTo>
                  <a:pt x="3354" y="2590"/>
                </a:lnTo>
                <a:lnTo>
                  <a:pt x="4878" y="2451"/>
                </a:lnTo>
                <a:lnTo>
                  <a:pt x="8193" y="2451"/>
                </a:lnTo>
                <a:lnTo>
                  <a:pt x="7938" y="1841"/>
                </a:lnTo>
                <a:lnTo>
                  <a:pt x="6122" y="330"/>
                </a:lnTo>
                <a:lnTo>
                  <a:pt x="5068" y="0"/>
                </a:lnTo>
                <a:close/>
              </a:path>
              <a:path extrusionOk="0" h="10795" w="15239">
                <a:moveTo>
                  <a:pt x="8193" y="2451"/>
                </a:moveTo>
                <a:lnTo>
                  <a:pt x="4878" y="2451"/>
                </a:lnTo>
                <a:lnTo>
                  <a:pt x="5404" y="2590"/>
                </a:lnTo>
                <a:lnTo>
                  <a:pt x="6427" y="3429"/>
                </a:lnTo>
                <a:lnTo>
                  <a:pt x="6631" y="3924"/>
                </a:lnTo>
                <a:lnTo>
                  <a:pt x="6730" y="4495"/>
                </a:lnTo>
                <a:lnTo>
                  <a:pt x="6998" y="7569"/>
                </a:lnTo>
                <a:lnTo>
                  <a:pt x="2147" y="7988"/>
                </a:lnTo>
                <a:lnTo>
                  <a:pt x="14763" y="7988"/>
                </a:lnTo>
                <a:lnTo>
                  <a:pt x="14713" y="7404"/>
                </a:lnTo>
                <a:lnTo>
                  <a:pt x="8840" y="7404"/>
                </a:lnTo>
                <a:lnTo>
                  <a:pt x="8459" y="3086"/>
                </a:lnTo>
                <a:lnTo>
                  <a:pt x="8193" y="2451"/>
                </a:lnTo>
                <a:close/>
              </a:path>
              <a:path extrusionOk="0" h="10795" w="15239">
                <a:moveTo>
                  <a:pt x="14669" y="6896"/>
                </a:moveTo>
                <a:lnTo>
                  <a:pt x="8840" y="7404"/>
                </a:lnTo>
                <a:lnTo>
                  <a:pt x="14713" y="7404"/>
                </a:lnTo>
                <a:lnTo>
                  <a:pt x="14669" y="6896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8"/>
          <p:cNvSpPr/>
          <p:nvPr/>
        </p:nvSpPr>
        <p:spPr>
          <a:xfrm>
            <a:off x="2480136" y="3289724"/>
            <a:ext cx="10782" cy="8204"/>
          </a:xfrm>
          <a:custGeom>
            <a:rect b="b" l="l" r="r" t="t"/>
            <a:pathLst>
              <a:path extrusionOk="0" h="12064" w="15239">
                <a:moveTo>
                  <a:pt x="4877" y="1028"/>
                </a:moveTo>
                <a:lnTo>
                  <a:pt x="0" y="5511"/>
                </a:lnTo>
                <a:lnTo>
                  <a:pt x="521" y="11518"/>
                </a:lnTo>
                <a:lnTo>
                  <a:pt x="14872" y="10261"/>
                </a:lnTo>
                <a:lnTo>
                  <a:pt x="14764" y="9004"/>
                </a:lnTo>
                <a:lnTo>
                  <a:pt x="2147" y="9004"/>
                </a:lnTo>
                <a:lnTo>
                  <a:pt x="1970" y="6972"/>
                </a:lnTo>
                <a:lnTo>
                  <a:pt x="1995" y="4825"/>
                </a:lnTo>
                <a:lnTo>
                  <a:pt x="2782" y="3860"/>
                </a:lnTo>
                <a:lnTo>
                  <a:pt x="3353" y="3594"/>
                </a:lnTo>
                <a:lnTo>
                  <a:pt x="4877" y="3467"/>
                </a:lnTo>
                <a:lnTo>
                  <a:pt x="8094" y="3467"/>
                </a:lnTo>
                <a:lnTo>
                  <a:pt x="8002" y="3136"/>
                </a:lnTo>
                <a:lnTo>
                  <a:pt x="7417" y="2273"/>
                </a:lnTo>
                <a:lnTo>
                  <a:pt x="5766" y="1244"/>
                </a:lnTo>
                <a:lnTo>
                  <a:pt x="4877" y="1028"/>
                </a:lnTo>
                <a:close/>
              </a:path>
              <a:path extrusionOk="0" h="12064" w="15239">
                <a:moveTo>
                  <a:pt x="8094" y="3467"/>
                </a:moveTo>
                <a:lnTo>
                  <a:pt x="4877" y="3467"/>
                </a:lnTo>
                <a:lnTo>
                  <a:pt x="5500" y="3632"/>
                </a:lnTo>
                <a:lnTo>
                  <a:pt x="6427" y="4432"/>
                </a:lnTo>
                <a:lnTo>
                  <a:pt x="6636" y="4940"/>
                </a:lnTo>
                <a:lnTo>
                  <a:pt x="6731" y="5511"/>
                </a:lnTo>
                <a:lnTo>
                  <a:pt x="6998" y="8585"/>
                </a:lnTo>
                <a:lnTo>
                  <a:pt x="2147" y="9004"/>
                </a:lnTo>
                <a:lnTo>
                  <a:pt x="14764" y="9004"/>
                </a:lnTo>
                <a:lnTo>
                  <a:pt x="14713" y="8420"/>
                </a:lnTo>
                <a:lnTo>
                  <a:pt x="8840" y="8420"/>
                </a:lnTo>
                <a:lnTo>
                  <a:pt x="8713" y="6972"/>
                </a:lnTo>
                <a:lnTo>
                  <a:pt x="12279" y="4317"/>
                </a:lnTo>
                <a:lnTo>
                  <a:pt x="8332" y="4317"/>
                </a:lnTo>
                <a:lnTo>
                  <a:pt x="8094" y="3467"/>
                </a:lnTo>
                <a:close/>
              </a:path>
              <a:path extrusionOk="0" h="12064" w="15239">
                <a:moveTo>
                  <a:pt x="14669" y="7912"/>
                </a:moveTo>
                <a:lnTo>
                  <a:pt x="8840" y="8420"/>
                </a:lnTo>
                <a:lnTo>
                  <a:pt x="14713" y="8420"/>
                </a:lnTo>
                <a:lnTo>
                  <a:pt x="14669" y="7912"/>
                </a:lnTo>
                <a:close/>
              </a:path>
              <a:path extrusionOk="0" h="12064" w="15239">
                <a:moveTo>
                  <a:pt x="13971" y="0"/>
                </a:moveTo>
                <a:lnTo>
                  <a:pt x="8332" y="4317"/>
                </a:lnTo>
                <a:lnTo>
                  <a:pt x="12279" y="4317"/>
                </a:lnTo>
                <a:lnTo>
                  <a:pt x="14225" y="2870"/>
                </a:lnTo>
                <a:lnTo>
                  <a:pt x="13971" y="0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8"/>
          <p:cNvSpPr/>
          <p:nvPr/>
        </p:nvSpPr>
        <p:spPr>
          <a:xfrm>
            <a:off x="2479552" y="3287459"/>
            <a:ext cx="10332" cy="0"/>
          </a:xfrm>
          <a:custGeom>
            <a:rect b="b" l="l" r="r" t="t"/>
            <a:pathLst>
              <a:path extrusionOk="0" h="120000" w="14604">
                <a:moveTo>
                  <a:pt x="0" y="0"/>
                </a:moveTo>
                <a:lnTo>
                  <a:pt x="14554" y="0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8"/>
          <p:cNvSpPr/>
          <p:nvPr/>
        </p:nvSpPr>
        <p:spPr>
          <a:xfrm>
            <a:off x="2478425" y="3273842"/>
            <a:ext cx="11232" cy="11227"/>
          </a:xfrm>
          <a:custGeom>
            <a:rect b="b" l="l" r="r" t="t"/>
            <a:pathLst>
              <a:path extrusionOk="0" h="16510" w="15875">
                <a:moveTo>
                  <a:pt x="14350" y="0"/>
                </a:moveTo>
                <a:lnTo>
                  <a:pt x="0" y="1257"/>
                </a:lnTo>
                <a:lnTo>
                  <a:pt x="215" y="3771"/>
                </a:lnTo>
                <a:lnTo>
                  <a:pt x="11912" y="7810"/>
                </a:lnTo>
                <a:lnTo>
                  <a:pt x="1104" y="13830"/>
                </a:lnTo>
                <a:lnTo>
                  <a:pt x="1320" y="16370"/>
                </a:lnTo>
                <a:lnTo>
                  <a:pt x="15671" y="15112"/>
                </a:lnTo>
                <a:lnTo>
                  <a:pt x="15543" y="13627"/>
                </a:lnTo>
                <a:lnTo>
                  <a:pt x="5638" y="13627"/>
                </a:lnTo>
                <a:lnTo>
                  <a:pt x="15087" y="8369"/>
                </a:lnTo>
                <a:lnTo>
                  <a:pt x="14935" y="6730"/>
                </a:lnTo>
                <a:lnTo>
                  <a:pt x="4724" y="3213"/>
                </a:lnTo>
                <a:lnTo>
                  <a:pt x="14554" y="2362"/>
                </a:lnTo>
                <a:lnTo>
                  <a:pt x="14350" y="0"/>
                </a:lnTo>
                <a:close/>
              </a:path>
              <a:path extrusionOk="0" h="16510" w="15875">
                <a:moveTo>
                  <a:pt x="15468" y="12763"/>
                </a:moveTo>
                <a:lnTo>
                  <a:pt x="5638" y="13627"/>
                </a:lnTo>
                <a:lnTo>
                  <a:pt x="15543" y="13627"/>
                </a:lnTo>
                <a:lnTo>
                  <a:pt x="15468" y="12763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2477786" y="3263467"/>
            <a:ext cx="10782" cy="9068"/>
          </a:xfrm>
          <a:custGeom>
            <a:rect b="b" l="l" r="r" t="t"/>
            <a:pathLst>
              <a:path extrusionOk="0" h="13335" w="15239">
                <a:moveTo>
                  <a:pt x="13919" y="0"/>
                </a:moveTo>
                <a:lnTo>
                  <a:pt x="0" y="6400"/>
                </a:lnTo>
                <a:lnTo>
                  <a:pt x="228" y="9118"/>
                </a:lnTo>
                <a:lnTo>
                  <a:pt x="15062" y="13004"/>
                </a:lnTo>
                <a:lnTo>
                  <a:pt x="14846" y="10553"/>
                </a:lnTo>
                <a:lnTo>
                  <a:pt x="11823" y="9778"/>
                </a:lnTo>
                <a:lnTo>
                  <a:pt x="11780" y="9296"/>
                </a:lnTo>
                <a:lnTo>
                  <a:pt x="9918" y="9296"/>
                </a:lnTo>
                <a:lnTo>
                  <a:pt x="2959" y="7505"/>
                </a:lnTo>
                <a:lnTo>
                  <a:pt x="9512" y="4559"/>
                </a:lnTo>
                <a:lnTo>
                  <a:pt x="11361" y="4559"/>
                </a:lnTo>
                <a:lnTo>
                  <a:pt x="11290" y="3759"/>
                </a:lnTo>
                <a:lnTo>
                  <a:pt x="14135" y="2476"/>
                </a:lnTo>
                <a:lnTo>
                  <a:pt x="13919" y="0"/>
                </a:lnTo>
                <a:close/>
              </a:path>
              <a:path extrusionOk="0" h="13335" w="15239">
                <a:moveTo>
                  <a:pt x="11361" y="4559"/>
                </a:moveTo>
                <a:lnTo>
                  <a:pt x="9512" y="4559"/>
                </a:lnTo>
                <a:lnTo>
                  <a:pt x="9918" y="9296"/>
                </a:lnTo>
                <a:lnTo>
                  <a:pt x="11780" y="9296"/>
                </a:lnTo>
                <a:lnTo>
                  <a:pt x="11361" y="4559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8"/>
          <p:cNvSpPr/>
          <p:nvPr/>
        </p:nvSpPr>
        <p:spPr>
          <a:xfrm>
            <a:off x="2476451" y="3252344"/>
            <a:ext cx="10782" cy="6477"/>
          </a:xfrm>
          <a:custGeom>
            <a:rect b="b" l="l" r="r" t="t"/>
            <a:pathLst>
              <a:path extrusionOk="0" h="9525" w="15239">
                <a:moveTo>
                  <a:pt x="1841" y="1092"/>
                </a:moveTo>
                <a:lnTo>
                  <a:pt x="0" y="1257"/>
                </a:lnTo>
                <a:lnTo>
                  <a:pt x="698" y="9182"/>
                </a:lnTo>
                <a:lnTo>
                  <a:pt x="15062" y="7924"/>
                </a:lnTo>
                <a:lnTo>
                  <a:pt x="14953" y="6667"/>
                </a:lnTo>
                <a:lnTo>
                  <a:pt x="2324" y="6667"/>
                </a:lnTo>
                <a:lnTo>
                  <a:pt x="1841" y="1092"/>
                </a:lnTo>
                <a:close/>
              </a:path>
              <a:path extrusionOk="0" h="9525" w="15239">
                <a:moveTo>
                  <a:pt x="8064" y="1181"/>
                </a:moveTo>
                <a:lnTo>
                  <a:pt x="6248" y="1333"/>
                </a:lnTo>
                <a:lnTo>
                  <a:pt x="6680" y="6286"/>
                </a:lnTo>
                <a:lnTo>
                  <a:pt x="2324" y="6667"/>
                </a:lnTo>
                <a:lnTo>
                  <a:pt x="14953" y="6667"/>
                </a:lnTo>
                <a:lnTo>
                  <a:pt x="14907" y="6134"/>
                </a:lnTo>
                <a:lnTo>
                  <a:pt x="8496" y="6134"/>
                </a:lnTo>
                <a:lnTo>
                  <a:pt x="8064" y="1181"/>
                </a:lnTo>
                <a:close/>
              </a:path>
              <a:path extrusionOk="0" h="9525" w="15239">
                <a:moveTo>
                  <a:pt x="14376" y="0"/>
                </a:moveTo>
                <a:lnTo>
                  <a:pt x="12534" y="165"/>
                </a:lnTo>
                <a:lnTo>
                  <a:pt x="13017" y="5740"/>
                </a:lnTo>
                <a:lnTo>
                  <a:pt x="8496" y="6134"/>
                </a:lnTo>
                <a:lnTo>
                  <a:pt x="14907" y="6134"/>
                </a:lnTo>
                <a:lnTo>
                  <a:pt x="14376" y="0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8"/>
          <p:cNvSpPr/>
          <p:nvPr/>
        </p:nvSpPr>
        <p:spPr>
          <a:xfrm>
            <a:off x="2475790" y="3243966"/>
            <a:ext cx="10782" cy="7341"/>
          </a:xfrm>
          <a:custGeom>
            <a:rect b="b" l="l" r="r" t="t"/>
            <a:pathLst>
              <a:path extrusionOk="0" h="10795" w="15239">
                <a:moveTo>
                  <a:pt x="3548" y="927"/>
                </a:moveTo>
                <a:lnTo>
                  <a:pt x="2303" y="1130"/>
                </a:lnTo>
                <a:lnTo>
                  <a:pt x="1389" y="1689"/>
                </a:lnTo>
                <a:lnTo>
                  <a:pt x="220" y="3530"/>
                </a:lnTo>
                <a:lnTo>
                  <a:pt x="0" y="4800"/>
                </a:lnTo>
                <a:lnTo>
                  <a:pt x="246" y="7581"/>
                </a:lnTo>
                <a:lnTo>
                  <a:pt x="728" y="8724"/>
                </a:lnTo>
                <a:lnTo>
                  <a:pt x="2417" y="10388"/>
                </a:lnTo>
                <a:lnTo>
                  <a:pt x="3459" y="10756"/>
                </a:lnTo>
                <a:lnTo>
                  <a:pt x="5453" y="10579"/>
                </a:lnTo>
                <a:lnTo>
                  <a:pt x="6050" y="10388"/>
                </a:lnTo>
                <a:lnTo>
                  <a:pt x="7002" y="9728"/>
                </a:lnTo>
                <a:lnTo>
                  <a:pt x="7358" y="9334"/>
                </a:lnTo>
                <a:lnTo>
                  <a:pt x="7827" y="8318"/>
                </a:lnTo>
                <a:lnTo>
                  <a:pt x="3675" y="8318"/>
                </a:lnTo>
                <a:lnTo>
                  <a:pt x="3129" y="8140"/>
                </a:lnTo>
                <a:lnTo>
                  <a:pt x="2341" y="7327"/>
                </a:lnTo>
                <a:lnTo>
                  <a:pt x="2123" y="6794"/>
                </a:lnTo>
                <a:lnTo>
                  <a:pt x="1986" y="5372"/>
                </a:lnTo>
                <a:lnTo>
                  <a:pt x="2125" y="4800"/>
                </a:lnTo>
                <a:lnTo>
                  <a:pt x="2798" y="3898"/>
                </a:lnTo>
                <a:lnTo>
                  <a:pt x="3230" y="3632"/>
                </a:lnTo>
                <a:lnTo>
                  <a:pt x="3776" y="3530"/>
                </a:lnTo>
                <a:lnTo>
                  <a:pt x="3548" y="927"/>
                </a:lnTo>
                <a:close/>
              </a:path>
              <a:path extrusionOk="0" h="10795" w="15239">
                <a:moveTo>
                  <a:pt x="14308" y="2400"/>
                </a:moveTo>
                <a:lnTo>
                  <a:pt x="11142" y="2400"/>
                </a:lnTo>
                <a:lnTo>
                  <a:pt x="11650" y="2590"/>
                </a:lnTo>
                <a:lnTo>
                  <a:pt x="12552" y="3441"/>
                </a:lnTo>
                <a:lnTo>
                  <a:pt x="12752" y="3898"/>
                </a:lnTo>
                <a:lnTo>
                  <a:pt x="12873" y="6070"/>
                </a:lnTo>
                <a:lnTo>
                  <a:pt x="12831" y="6273"/>
                </a:lnTo>
                <a:lnTo>
                  <a:pt x="12146" y="7162"/>
                </a:lnTo>
                <a:lnTo>
                  <a:pt x="11676" y="7442"/>
                </a:lnTo>
                <a:lnTo>
                  <a:pt x="11041" y="7556"/>
                </a:lnTo>
                <a:lnTo>
                  <a:pt x="11269" y="10071"/>
                </a:lnTo>
                <a:lnTo>
                  <a:pt x="14797" y="6769"/>
                </a:lnTo>
                <a:lnTo>
                  <a:pt x="14660" y="3162"/>
                </a:lnTo>
                <a:lnTo>
                  <a:pt x="14308" y="2400"/>
                </a:lnTo>
                <a:close/>
              </a:path>
              <a:path extrusionOk="0" h="10795" w="15239">
                <a:moveTo>
                  <a:pt x="11307" y="0"/>
                </a:moveTo>
                <a:lnTo>
                  <a:pt x="6427" y="5651"/>
                </a:lnTo>
                <a:lnTo>
                  <a:pt x="6321" y="6273"/>
                </a:lnTo>
                <a:lnTo>
                  <a:pt x="6151" y="6794"/>
                </a:lnTo>
                <a:lnTo>
                  <a:pt x="5529" y="7899"/>
                </a:lnTo>
                <a:lnTo>
                  <a:pt x="5034" y="8204"/>
                </a:lnTo>
                <a:lnTo>
                  <a:pt x="3675" y="8318"/>
                </a:lnTo>
                <a:lnTo>
                  <a:pt x="7827" y="8318"/>
                </a:lnTo>
                <a:lnTo>
                  <a:pt x="7967" y="7886"/>
                </a:lnTo>
                <a:lnTo>
                  <a:pt x="8209" y="6769"/>
                </a:lnTo>
                <a:lnTo>
                  <a:pt x="8551" y="4610"/>
                </a:lnTo>
                <a:lnTo>
                  <a:pt x="8820" y="3632"/>
                </a:lnTo>
                <a:lnTo>
                  <a:pt x="8996" y="3302"/>
                </a:lnTo>
                <a:lnTo>
                  <a:pt x="9580" y="2679"/>
                </a:lnTo>
                <a:lnTo>
                  <a:pt x="10012" y="2501"/>
                </a:lnTo>
                <a:lnTo>
                  <a:pt x="11142" y="2400"/>
                </a:lnTo>
                <a:lnTo>
                  <a:pt x="14308" y="2400"/>
                </a:lnTo>
                <a:lnTo>
                  <a:pt x="14127" y="2006"/>
                </a:lnTo>
                <a:lnTo>
                  <a:pt x="12298" y="368"/>
                </a:lnTo>
                <a:lnTo>
                  <a:pt x="11307" y="0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8"/>
          <p:cNvSpPr/>
          <p:nvPr/>
        </p:nvSpPr>
        <p:spPr>
          <a:xfrm>
            <a:off x="2475019" y="3235481"/>
            <a:ext cx="10782" cy="7341"/>
          </a:xfrm>
          <a:custGeom>
            <a:rect b="b" l="l" r="r" t="t"/>
            <a:pathLst>
              <a:path extrusionOk="0" h="10795" w="15239">
                <a:moveTo>
                  <a:pt x="3548" y="927"/>
                </a:moveTo>
                <a:lnTo>
                  <a:pt x="2303" y="1130"/>
                </a:lnTo>
                <a:lnTo>
                  <a:pt x="1389" y="1689"/>
                </a:lnTo>
                <a:lnTo>
                  <a:pt x="220" y="3530"/>
                </a:lnTo>
                <a:lnTo>
                  <a:pt x="0" y="4800"/>
                </a:lnTo>
                <a:lnTo>
                  <a:pt x="246" y="7581"/>
                </a:lnTo>
                <a:lnTo>
                  <a:pt x="728" y="8724"/>
                </a:lnTo>
                <a:lnTo>
                  <a:pt x="2417" y="10388"/>
                </a:lnTo>
                <a:lnTo>
                  <a:pt x="3459" y="10756"/>
                </a:lnTo>
                <a:lnTo>
                  <a:pt x="5453" y="10579"/>
                </a:lnTo>
                <a:lnTo>
                  <a:pt x="6050" y="10388"/>
                </a:lnTo>
                <a:lnTo>
                  <a:pt x="7002" y="9728"/>
                </a:lnTo>
                <a:lnTo>
                  <a:pt x="7358" y="9334"/>
                </a:lnTo>
                <a:lnTo>
                  <a:pt x="7827" y="8318"/>
                </a:lnTo>
                <a:lnTo>
                  <a:pt x="3675" y="8318"/>
                </a:lnTo>
                <a:lnTo>
                  <a:pt x="3129" y="8140"/>
                </a:lnTo>
                <a:lnTo>
                  <a:pt x="2341" y="7327"/>
                </a:lnTo>
                <a:lnTo>
                  <a:pt x="2123" y="6794"/>
                </a:lnTo>
                <a:lnTo>
                  <a:pt x="1986" y="5372"/>
                </a:lnTo>
                <a:lnTo>
                  <a:pt x="2125" y="4800"/>
                </a:lnTo>
                <a:lnTo>
                  <a:pt x="2798" y="3898"/>
                </a:lnTo>
                <a:lnTo>
                  <a:pt x="3230" y="3632"/>
                </a:lnTo>
                <a:lnTo>
                  <a:pt x="3776" y="3530"/>
                </a:lnTo>
                <a:lnTo>
                  <a:pt x="3548" y="927"/>
                </a:lnTo>
                <a:close/>
              </a:path>
              <a:path extrusionOk="0" h="10795" w="15239">
                <a:moveTo>
                  <a:pt x="14308" y="2400"/>
                </a:moveTo>
                <a:lnTo>
                  <a:pt x="11142" y="2400"/>
                </a:lnTo>
                <a:lnTo>
                  <a:pt x="11650" y="2590"/>
                </a:lnTo>
                <a:lnTo>
                  <a:pt x="12552" y="3441"/>
                </a:lnTo>
                <a:lnTo>
                  <a:pt x="12752" y="3898"/>
                </a:lnTo>
                <a:lnTo>
                  <a:pt x="12873" y="6070"/>
                </a:lnTo>
                <a:lnTo>
                  <a:pt x="12831" y="6273"/>
                </a:lnTo>
                <a:lnTo>
                  <a:pt x="12146" y="7162"/>
                </a:lnTo>
                <a:lnTo>
                  <a:pt x="11676" y="7442"/>
                </a:lnTo>
                <a:lnTo>
                  <a:pt x="11041" y="7556"/>
                </a:lnTo>
                <a:lnTo>
                  <a:pt x="11269" y="10071"/>
                </a:lnTo>
                <a:lnTo>
                  <a:pt x="14797" y="6769"/>
                </a:lnTo>
                <a:lnTo>
                  <a:pt x="14660" y="3162"/>
                </a:lnTo>
                <a:lnTo>
                  <a:pt x="14308" y="2400"/>
                </a:lnTo>
                <a:close/>
              </a:path>
              <a:path extrusionOk="0" h="10795" w="15239">
                <a:moveTo>
                  <a:pt x="11307" y="0"/>
                </a:moveTo>
                <a:lnTo>
                  <a:pt x="6427" y="5651"/>
                </a:lnTo>
                <a:lnTo>
                  <a:pt x="6321" y="6273"/>
                </a:lnTo>
                <a:lnTo>
                  <a:pt x="6151" y="6794"/>
                </a:lnTo>
                <a:lnTo>
                  <a:pt x="5529" y="7899"/>
                </a:lnTo>
                <a:lnTo>
                  <a:pt x="5034" y="8204"/>
                </a:lnTo>
                <a:lnTo>
                  <a:pt x="3675" y="8318"/>
                </a:lnTo>
                <a:lnTo>
                  <a:pt x="7827" y="8318"/>
                </a:lnTo>
                <a:lnTo>
                  <a:pt x="7967" y="7886"/>
                </a:lnTo>
                <a:lnTo>
                  <a:pt x="8209" y="6769"/>
                </a:lnTo>
                <a:lnTo>
                  <a:pt x="8551" y="4610"/>
                </a:lnTo>
                <a:lnTo>
                  <a:pt x="8820" y="3632"/>
                </a:lnTo>
                <a:lnTo>
                  <a:pt x="8996" y="3302"/>
                </a:lnTo>
                <a:lnTo>
                  <a:pt x="9580" y="2679"/>
                </a:lnTo>
                <a:lnTo>
                  <a:pt x="10012" y="2501"/>
                </a:lnTo>
                <a:lnTo>
                  <a:pt x="11142" y="2400"/>
                </a:lnTo>
                <a:lnTo>
                  <a:pt x="14308" y="2400"/>
                </a:lnTo>
                <a:lnTo>
                  <a:pt x="14127" y="2006"/>
                </a:lnTo>
                <a:lnTo>
                  <a:pt x="12298" y="368"/>
                </a:lnTo>
                <a:lnTo>
                  <a:pt x="11307" y="0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8"/>
          <p:cNvSpPr/>
          <p:nvPr/>
        </p:nvSpPr>
        <p:spPr>
          <a:xfrm>
            <a:off x="2474237" y="3228019"/>
            <a:ext cx="10782" cy="6477"/>
          </a:xfrm>
          <a:custGeom>
            <a:rect b="b" l="l" r="r" t="t"/>
            <a:pathLst>
              <a:path extrusionOk="0" h="9525" w="15239">
                <a:moveTo>
                  <a:pt x="1841" y="1092"/>
                </a:moveTo>
                <a:lnTo>
                  <a:pt x="0" y="1257"/>
                </a:lnTo>
                <a:lnTo>
                  <a:pt x="698" y="9182"/>
                </a:lnTo>
                <a:lnTo>
                  <a:pt x="15062" y="7924"/>
                </a:lnTo>
                <a:lnTo>
                  <a:pt x="14953" y="6667"/>
                </a:lnTo>
                <a:lnTo>
                  <a:pt x="2324" y="6667"/>
                </a:lnTo>
                <a:lnTo>
                  <a:pt x="1841" y="1092"/>
                </a:lnTo>
                <a:close/>
              </a:path>
              <a:path extrusionOk="0" h="9525" w="15239">
                <a:moveTo>
                  <a:pt x="8064" y="1181"/>
                </a:moveTo>
                <a:lnTo>
                  <a:pt x="6248" y="1333"/>
                </a:lnTo>
                <a:lnTo>
                  <a:pt x="6680" y="6286"/>
                </a:lnTo>
                <a:lnTo>
                  <a:pt x="2324" y="6667"/>
                </a:lnTo>
                <a:lnTo>
                  <a:pt x="14953" y="6667"/>
                </a:lnTo>
                <a:lnTo>
                  <a:pt x="14907" y="6134"/>
                </a:lnTo>
                <a:lnTo>
                  <a:pt x="8496" y="6134"/>
                </a:lnTo>
                <a:lnTo>
                  <a:pt x="8064" y="1181"/>
                </a:lnTo>
                <a:close/>
              </a:path>
              <a:path extrusionOk="0" h="9525" w="15239">
                <a:moveTo>
                  <a:pt x="14376" y="0"/>
                </a:moveTo>
                <a:lnTo>
                  <a:pt x="12534" y="165"/>
                </a:lnTo>
                <a:lnTo>
                  <a:pt x="13017" y="5740"/>
                </a:lnTo>
                <a:lnTo>
                  <a:pt x="8496" y="6134"/>
                </a:lnTo>
                <a:lnTo>
                  <a:pt x="14907" y="6134"/>
                </a:lnTo>
                <a:lnTo>
                  <a:pt x="14376" y="0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8"/>
          <p:cNvSpPr/>
          <p:nvPr/>
        </p:nvSpPr>
        <p:spPr>
          <a:xfrm>
            <a:off x="2473064" y="3213095"/>
            <a:ext cx="10782" cy="9931"/>
          </a:xfrm>
          <a:custGeom>
            <a:rect b="b" l="l" r="r" t="t"/>
            <a:pathLst>
              <a:path extrusionOk="0" h="14604" w="15239">
                <a:moveTo>
                  <a:pt x="3860" y="533"/>
                </a:moveTo>
                <a:lnTo>
                  <a:pt x="2527" y="1193"/>
                </a:lnTo>
                <a:lnTo>
                  <a:pt x="1549" y="2146"/>
                </a:lnTo>
                <a:lnTo>
                  <a:pt x="254" y="4660"/>
                </a:lnTo>
                <a:lnTo>
                  <a:pt x="0" y="6057"/>
                </a:lnTo>
                <a:lnTo>
                  <a:pt x="317" y="9639"/>
                </a:lnTo>
                <a:lnTo>
                  <a:pt x="1155" y="11315"/>
                </a:lnTo>
                <a:lnTo>
                  <a:pt x="4165" y="13906"/>
                </a:lnTo>
                <a:lnTo>
                  <a:pt x="5981" y="14465"/>
                </a:lnTo>
                <a:lnTo>
                  <a:pt x="10236" y="14084"/>
                </a:lnTo>
                <a:lnTo>
                  <a:pt x="11925" y="13220"/>
                </a:lnTo>
                <a:lnTo>
                  <a:pt x="12933" y="11988"/>
                </a:lnTo>
                <a:lnTo>
                  <a:pt x="6337" y="11988"/>
                </a:lnTo>
                <a:lnTo>
                  <a:pt x="5041" y="11645"/>
                </a:lnTo>
                <a:lnTo>
                  <a:pt x="2984" y="9982"/>
                </a:lnTo>
                <a:lnTo>
                  <a:pt x="2400" y="8839"/>
                </a:lnTo>
                <a:lnTo>
                  <a:pt x="2120" y="5600"/>
                </a:lnTo>
                <a:lnTo>
                  <a:pt x="2730" y="4267"/>
                </a:lnTo>
                <a:lnTo>
                  <a:pt x="3997" y="3441"/>
                </a:lnTo>
                <a:lnTo>
                  <a:pt x="3920" y="1193"/>
                </a:lnTo>
                <a:lnTo>
                  <a:pt x="3860" y="533"/>
                </a:lnTo>
                <a:close/>
              </a:path>
              <a:path extrusionOk="0" h="14604" w="15239">
                <a:moveTo>
                  <a:pt x="9918" y="0"/>
                </a:moveTo>
                <a:lnTo>
                  <a:pt x="10160" y="2832"/>
                </a:lnTo>
                <a:lnTo>
                  <a:pt x="11671" y="3479"/>
                </a:lnTo>
                <a:lnTo>
                  <a:pt x="12509" y="4698"/>
                </a:lnTo>
                <a:lnTo>
                  <a:pt x="6337" y="11988"/>
                </a:lnTo>
                <a:lnTo>
                  <a:pt x="12933" y="11988"/>
                </a:lnTo>
                <a:lnTo>
                  <a:pt x="14439" y="10147"/>
                </a:lnTo>
                <a:lnTo>
                  <a:pt x="14829" y="8839"/>
                </a:lnTo>
                <a:lnTo>
                  <a:pt x="14935" y="7924"/>
                </a:lnTo>
                <a:lnTo>
                  <a:pt x="14655" y="4775"/>
                </a:lnTo>
                <a:lnTo>
                  <a:pt x="14186" y="3479"/>
                </a:lnTo>
                <a:lnTo>
                  <a:pt x="12471" y="1193"/>
                </a:lnTo>
                <a:lnTo>
                  <a:pt x="11341" y="419"/>
                </a:lnTo>
                <a:lnTo>
                  <a:pt x="9918" y="0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8"/>
          <p:cNvSpPr/>
          <p:nvPr/>
        </p:nvSpPr>
        <p:spPr>
          <a:xfrm>
            <a:off x="2472258" y="3202711"/>
            <a:ext cx="10782" cy="9068"/>
          </a:xfrm>
          <a:custGeom>
            <a:rect b="b" l="l" r="r" t="t"/>
            <a:pathLst>
              <a:path extrusionOk="0" h="13335" w="15239">
                <a:moveTo>
                  <a:pt x="13919" y="0"/>
                </a:moveTo>
                <a:lnTo>
                  <a:pt x="0" y="6400"/>
                </a:lnTo>
                <a:lnTo>
                  <a:pt x="228" y="9118"/>
                </a:lnTo>
                <a:lnTo>
                  <a:pt x="15062" y="13004"/>
                </a:lnTo>
                <a:lnTo>
                  <a:pt x="14846" y="10553"/>
                </a:lnTo>
                <a:lnTo>
                  <a:pt x="11823" y="9779"/>
                </a:lnTo>
                <a:lnTo>
                  <a:pt x="11780" y="9296"/>
                </a:lnTo>
                <a:lnTo>
                  <a:pt x="9918" y="9296"/>
                </a:lnTo>
                <a:lnTo>
                  <a:pt x="2959" y="7505"/>
                </a:lnTo>
                <a:lnTo>
                  <a:pt x="9512" y="4559"/>
                </a:lnTo>
                <a:lnTo>
                  <a:pt x="11360" y="4559"/>
                </a:lnTo>
                <a:lnTo>
                  <a:pt x="11290" y="3771"/>
                </a:lnTo>
                <a:lnTo>
                  <a:pt x="14135" y="2476"/>
                </a:lnTo>
                <a:lnTo>
                  <a:pt x="13919" y="0"/>
                </a:lnTo>
                <a:close/>
              </a:path>
              <a:path extrusionOk="0" h="13335" w="15239">
                <a:moveTo>
                  <a:pt x="11360" y="4559"/>
                </a:moveTo>
                <a:lnTo>
                  <a:pt x="9512" y="4559"/>
                </a:lnTo>
                <a:lnTo>
                  <a:pt x="9918" y="9296"/>
                </a:lnTo>
                <a:lnTo>
                  <a:pt x="11780" y="9296"/>
                </a:lnTo>
                <a:lnTo>
                  <a:pt x="11360" y="4559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8"/>
          <p:cNvSpPr/>
          <p:nvPr/>
        </p:nvSpPr>
        <p:spPr>
          <a:xfrm>
            <a:off x="2471447" y="3194214"/>
            <a:ext cx="10782" cy="8204"/>
          </a:xfrm>
          <a:custGeom>
            <a:rect b="b" l="l" r="r" t="t"/>
            <a:pathLst>
              <a:path extrusionOk="0" h="12064" w="15239">
                <a:moveTo>
                  <a:pt x="4877" y="1028"/>
                </a:moveTo>
                <a:lnTo>
                  <a:pt x="0" y="5511"/>
                </a:lnTo>
                <a:lnTo>
                  <a:pt x="521" y="11518"/>
                </a:lnTo>
                <a:lnTo>
                  <a:pt x="14872" y="10261"/>
                </a:lnTo>
                <a:lnTo>
                  <a:pt x="14764" y="9004"/>
                </a:lnTo>
                <a:lnTo>
                  <a:pt x="2147" y="9004"/>
                </a:lnTo>
                <a:lnTo>
                  <a:pt x="1970" y="6972"/>
                </a:lnTo>
                <a:lnTo>
                  <a:pt x="1995" y="4825"/>
                </a:lnTo>
                <a:lnTo>
                  <a:pt x="2782" y="3860"/>
                </a:lnTo>
                <a:lnTo>
                  <a:pt x="3353" y="3594"/>
                </a:lnTo>
                <a:lnTo>
                  <a:pt x="4877" y="3467"/>
                </a:lnTo>
                <a:lnTo>
                  <a:pt x="8094" y="3467"/>
                </a:lnTo>
                <a:lnTo>
                  <a:pt x="8002" y="3136"/>
                </a:lnTo>
                <a:lnTo>
                  <a:pt x="7417" y="2273"/>
                </a:lnTo>
                <a:lnTo>
                  <a:pt x="5766" y="1244"/>
                </a:lnTo>
                <a:lnTo>
                  <a:pt x="4877" y="1028"/>
                </a:lnTo>
                <a:close/>
              </a:path>
              <a:path extrusionOk="0" h="12064" w="15239">
                <a:moveTo>
                  <a:pt x="8094" y="3467"/>
                </a:moveTo>
                <a:lnTo>
                  <a:pt x="4877" y="3467"/>
                </a:lnTo>
                <a:lnTo>
                  <a:pt x="5500" y="3632"/>
                </a:lnTo>
                <a:lnTo>
                  <a:pt x="6427" y="4432"/>
                </a:lnTo>
                <a:lnTo>
                  <a:pt x="6636" y="4940"/>
                </a:lnTo>
                <a:lnTo>
                  <a:pt x="6731" y="5511"/>
                </a:lnTo>
                <a:lnTo>
                  <a:pt x="6998" y="8585"/>
                </a:lnTo>
                <a:lnTo>
                  <a:pt x="2147" y="9004"/>
                </a:lnTo>
                <a:lnTo>
                  <a:pt x="14764" y="9004"/>
                </a:lnTo>
                <a:lnTo>
                  <a:pt x="14713" y="8420"/>
                </a:lnTo>
                <a:lnTo>
                  <a:pt x="8840" y="8420"/>
                </a:lnTo>
                <a:lnTo>
                  <a:pt x="8713" y="6972"/>
                </a:lnTo>
                <a:lnTo>
                  <a:pt x="12279" y="4317"/>
                </a:lnTo>
                <a:lnTo>
                  <a:pt x="8332" y="4317"/>
                </a:lnTo>
                <a:lnTo>
                  <a:pt x="8094" y="3467"/>
                </a:lnTo>
                <a:close/>
              </a:path>
              <a:path extrusionOk="0" h="12064" w="15239">
                <a:moveTo>
                  <a:pt x="14669" y="7912"/>
                </a:moveTo>
                <a:lnTo>
                  <a:pt x="8840" y="8420"/>
                </a:lnTo>
                <a:lnTo>
                  <a:pt x="14713" y="8420"/>
                </a:lnTo>
                <a:lnTo>
                  <a:pt x="14669" y="7912"/>
                </a:lnTo>
                <a:close/>
              </a:path>
              <a:path extrusionOk="0" h="12064" w="15239">
                <a:moveTo>
                  <a:pt x="13971" y="0"/>
                </a:moveTo>
                <a:lnTo>
                  <a:pt x="8332" y="4317"/>
                </a:lnTo>
                <a:lnTo>
                  <a:pt x="12279" y="4317"/>
                </a:lnTo>
                <a:lnTo>
                  <a:pt x="14225" y="2870"/>
                </a:lnTo>
                <a:lnTo>
                  <a:pt x="13971" y="0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8"/>
          <p:cNvSpPr/>
          <p:nvPr/>
        </p:nvSpPr>
        <p:spPr>
          <a:xfrm>
            <a:off x="2470429" y="3186753"/>
            <a:ext cx="10782" cy="7341"/>
          </a:xfrm>
          <a:custGeom>
            <a:rect b="b" l="l" r="r" t="t"/>
            <a:pathLst>
              <a:path extrusionOk="0" h="10795" w="15239">
                <a:moveTo>
                  <a:pt x="1841" y="0"/>
                </a:moveTo>
                <a:lnTo>
                  <a:pt x="0" y="165"/>
                </a:lnTo>
                <a:lnTo>
                  <a:pt x="876" y="10185"/>
                </a:lnTo>
                <a:lnTo>
                  <a:pt x="2717" y="10020"/>
                </a:lnTo>
                <a:lnTo>
                  <a:pt x="2387" y="6184"/>
                </a:lnTo>
                <a:lnTo>
                  <a:pt x="14897" y="5079"/>
                </a:lnTo>
                <a:lnTo>
                  <a:pt x="14788" y="3822"/>
                </a:lnTo>
                <a:lnTo>
                  <a:pt x="2171" y="3822"/>
                </a:lnTo>
                <a:lnTo>
                  <a:pt x="1841" y="0"/>
                </a:lnTo>
                <a:close/>
              </a:path>
              <a:path extrusionOk="0" h="10795" w="15239">
                <a:moveTo>
                  <a:pt x="14693" y="2730"/>
                </a:moveTo>
                <a:lnTo>
                  <a:pt x="2171" y="3822"/>
                </a:lnTo>
                <a:lnTo>
                  <a:pt x="14788" y="3822"/>
                </a:lnTo>
                <a:lnTo>
                  <a:pt x="14693" y="2730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8"/>
          <p:cNvSpPr/>
          <p:nvPr/>
        </p:nvSpPr>
        <p:spPr>
          <a:xfrm>
            <a:off x="2467185" y="3176122"/>
            <a:ext cx="13478" cy="9068"/>
          </a:xfrm>
          <a:custGeom>
            <a:rect b="b" l="l" r="r" t="t"/>
            <a:pathLst>
              <a:path extrusionOk="0" h="13335" w="19050">
                <a:moveTo>
                  <a:pt x="0" y="4508"/>
                </a:moveTo>
                <a:lnTo>
                  <a:pt x="114" y="5829"/>
                </a:lnTo>
                <a:lnTo>
                  <a:pt x="698" y="5854"/>
                </a:lnTo>
                <a:lnTo>
                  <a:pt x="1016" y="6134"/>
                </a:lnTo>
                <a:lnTo>
                  <a:pt x="965" y="7264"/>
                </a:lnTo>
                <a:lnTo>
                  <a:pt x="444" y="8267"/>
                </a:lnTo>
                <a:lnTo>
                  <a:pt x="405" y="9613"/>
                </a:lnTo>
                <a:lnTo>
                  <a:pt x="2984" y="11239"/>
                </a:lnTo>
                <a:lnTo>
                  <a:pt x="2870" y="9918"/>
                </a:lnTo>
                <a:lnTo>
                  <a:pt x="2273" y="9880"/>
                </a:lnTo>
                <a:lnTo>
                  <a:pt x="1943" y="9613"/>
                </a:lnTo>
                <a:lnTo>
                  <a:pt x="2006" y="8483"/>
                </a:lnTo>
                <a:lnTo>
                  <a:pt x="2540" y="7480"/>
                </a:lnTo>
                <a:lnTo>
                  <a:pt x="2496" y="5829"/>
                </a:lnTo>
                <a:lnTo>
                  <a:pt x="2324" y="5511"/>
                </a:lnTo>
                <a:lnTo>
                  <a:pt x="1435" y="4749"/>
                </a:lnTo>
                <a:lnTo>
                  <a:pt x="812" y="4546"/>
                </a:lnTo>
                <a:lnTo>
                  <a:pt x="0" y="4508"/>
                </a:lnTo>
                <a:close/>
              </a:path>
              <a:path extrusionOk="0" h="13335" w="19050">
                <a:moveTo>
                  <a:pt x="17665" y="0"/>
                </a:moveTo>
                <a:lnTo>
                  <a:pt x="3746" y="6400"/>
                </a:lnTo>
                <a:lnTo>
                  <a:pt x="3987" y="9131"/>
                </a:lnTo>
                <a:lnTo>
                  <a:pt x="18808" y="13017"/>
                </a:lnTo>
                <a:lnTo>
                  <a:pt x="18592" y="10553"/>
                </a:lnTo>
                <a:lnTo>
                  <a:pt x="15570" y="9778"/>
                </a:lnTo>
                <a:lnTo>
                  <a:pt x="15528" y="9296"/>
                </a:lnTo>
                <a:lnTo>
                  <a:pt x="13677" y="9296"/>
                </a:lnTo>
                <a:lnTo>
                  <a:pt x="6718" y="7518"/>
                </a:lnTo>
                <a:lnTo>
                  <a:pt x="13258" y="4571"/>
                </a:lnTo>
                <a:lnTo>
                  <a:pt x="15118" y="4571"/>
                </a:lnTo>
                <a:lnTo>
                  <a:pt x="15049" y="3771"/>
                </a:lnTo>
                <a:lnTo>
                  <a:pt x="17881" y="2476"/>
                </a:lnTo>
                <a:lnTo>
                  <a:pt x="17665" y="0"/>
                </a:lnTo>
                <a:close/>
              </a:path>
              <a:path extrusionOk="0" h="13335" w="19050">
                <a:moveTo>
                  <a:pt x="15118" y="4571"/>
                </a:moveTo>
                <a:lnTo>
                  <a:pt x="13258" y="4571"/>
                </a:lnTo>
                <a:lnTo>
                  <a:pt x="13677" y="9296"/>
                </a:lnTo>
                <a:lnTo>
                  <a:pt x="15528" y="9296"/>
                </a:lnTo>
                <a:lnTo>
                  <a:pt x="15118" y="4571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8"/>
          <p:cNvSpPr/>
          <p:nvPr/>
        </p:nvSpPr>
        <p:spPr>
          <a:xfrm>
            <a:off x="2468793" y="3165477"/>
            <a:ext cx="10782" cy="10363"/>
          </a:xfrm>
          <a:custGeom>
            <a:rect b="b" l="l" r="r" t="t"/>
            <a:pathLst>
              <a:path extrusionOk="0" h="15239" w="15239">
                <a:moveTo>
                  <a:pt x="8919" y="0"/>
                </a:moveTo>
                <a:lnTo>
                  <a:pt x="0" y="7061"/>
                </a:lnTo>
                <a:lnTo>
                  <a:pt x="271" y="10198"/>
                </a:lnTo>
                <a:lnTo>
                  <a:pt x="1109" y="11887"/>
                </a:lnTo>
                <a:lnTo>
                  <a:pt x="4131" y="14477"/>
                </a:lnTo>
                <a:lnTo>
                  <a:pt x="5947" y="15036"/>
                </a:lnTo>
                <a:lnTo>
                  <a:pt x="10202" y="14655"/>
                </a:lnTo>
                <a:lnTo>
                  <a:pt x="11891" y="13792"/>
                </a:lnTo>
                <a:lnTo>
                  <a:pt x="12904" y="12560"/>
                </a:lnTo>
                <a:lnTo>
                  <a:pt x="6303" y="12560"/>
                </a:lnTo>
                <a:lnTo>
                  <a:pt x="5008" y="12217"/>
                </a:lnTo>
                <a:lnTo>
                  <a:pt x="2950" y="10553"/>
                </a:lnTo>
                <a:lnTo>
                  <a:pt x="2366" y="9410"/>
                </a:lnTo>
                <a:lnTo>
                  <a:pt x="2112" y="6527"/>
                </a:lnTo>
                <a:lnTo>
                  <a:pt x="2480" y="5295"/>
                </a:lnTo>
                <a:lnTo>
                  <a:pt x="4220" y="3301"/>
                </a:lnTo>
                <a:lnTo>
                  <a:pt x="5439" y="2730"/>
                </a:lnTo>
                <a:lnTo>
                  <a:pt x="8564" y="2463"/>
                </a:lnTo>
                <a:lnTo>
                  <a:pt x="12974" y="2463"/>
                </a:lnTo>
                <a:lnTo>
                  <a:pt x="10735" y="546"/>
                </a:lnTo>
                <a:lnTo>
                  <a:pt x="8919" y="0"/>
                </a:lnTo>
                <a:close/>
              </a:path>
              <a:path extrusionOk="0" h="15239" w="15239">
                <a:moveTo>
                  <a:pt x="12974" y="2463"/>
                </a:moveTo>
                <a:lnTo>
                  <a:pt x="8564" y="2463"/>
                </a:lnTo>
                <a:lnTo>
                  <a:pt x="9859" y="2806"/>
                </a:lnTo>
                <a:lnTo>
                  <a:pt x="11942" y="4470"/>
                </a:lnTo>
                <a:lnTo>
                  <a:pt x="12513" y="5613"/>
                </a:lnTo>
                <a:lnTo>
                  <a:pt x="12555" y="6083"/>
                </a:lnTo>
                <a:lnTo>
                  <a:pt x="12642" y="8915"/>
                </a:lnTo>
                <a:lnTo>
                  <a:pt x="12399" y="9728"/>
                </a:lnTo>
                <a:lnTo>
                  <a:pt x="10646" y="11722"/>
                </a:lnTo>
                <a:lnTo>
                  <a:pt x="9427" y="12293"/>
                </a:lnTo>
                <a:lnTo>
                  <a:pt x="6303" y="12560"/>
                </a:lnTo>
                <a:lnTo>
                  <a:pt x="12904" y="12560"/>
                </a:lnTo>
                <a:lnTo>
                  <a:pt x="14418" y="10718"/>
                </a:lnTo>
                <a:lnTo>
                  <a:pt x="14805" y="9410"/>
                </a:lnTo>
                <a:lnTo>
                  <a:pt x="14707" y="6083"/>
                </a:lnTo>
                <a:lnTo>
                  <a:pt x="14596" y="4800"/>
                </a:lnTo>
                <a:lnTo>
                  <a:pt x="13745" y="3124"/>
                </a:lnTo>
                <a:lnTo>
                  <a:pt x="12974" y="2463"/>
                </a:lnTo>
                <a:close/>
              </a:path>
            </a:pathLst>
          </a:custGeom>
          <a:solidFill>
            <a:srgbClr val="7F9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8"/>
          <p:cNvSpPr/>
          <p:nvPr/>
        </p:nvSpPr>
        <p:spPr>
          <a:xfrm>
            <a:off x="851281" y="2066407"/>
            <a:ext cx="762000" cy="7536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8"/>
          <p:cNvSpPr/>
          <p:nvPr/>
        </p:nvSpPr>
        <p:spPr>
          <a:xfrm>
            <a:off x="2480643" y="3376963"/>
            <a:ext cx="24259" cy="2159"/>
          </a:xfrm>
          <a:custGeom>
            <a:rect b="b" l="l" r="r" t="t"/>
            <a:pathLst>
              <a:path extrusionOk="0" h="3175" w="34289">
                <a:moveTo>
                  <a:pt x="34162" y="0"/>
                </a:moveTo>
                <a:lnTo>
                  <a:pt x="0" y="2984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8"/>
          <p:cNvSpPr/>
          <p:nvPr/>
        </p:nvSpPr>
        <p:spPr>
          <a:xfrm>
            <a:off x="2479026" y="3359230"/>
            <a:ext cx="24259" cy="2159"/>
          </a:xfrm>
          <a:custGeom>
            <a:rect b="b" l="l" r="r" t="t"/>
            <a:pathLst>
              <a:path extrusionOk="0" h="3175" w="34289">
                <a:moveTo>
                  <a:pt x="0" y="2997"/>
                </a:moveTo>
                <a:lnTo>
                  <a:pt x="34175" y="0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8"/>
          <p:cNvSpPr/>
          <p:nvPr/>
        </p:nvSpPr>
        <p:spPr>
          <a:xfrm>
            <a:off x="2477427" y="3346516"/>
            <a:ext cx="899" cy="7772"/>
          </a:xfrm>
          <a:custGeom>
            <a:rect b="b" l="l" r="r" t="t"/>
            <a:pathLst>
              <a:path extrusionOk="0" h="11429" w="1270">
                <a:moveTo>
                  <a:pt x="1003" y="1142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8"/>
          <p:cNvSpPr/>
          <p:nvPr/>
        </p:nvSpPr>
        <p:spPr>
          <a:xfrm>
            <a:off x="2502110" y="3344434"/>
            <a:ext cx="899" cy="7772"/>
          </a:xfrm>
          <a:custGeom>
            <a:rect b="b" l="l" r="r" t="t"/>
            <a:pathLst>
              <a:path extrusionOk="0" h="11429" w="1270">
                <a:moveTo>
                  <a:pt x="0" y="0"/>
                </a:moveTo>
                <a:lnTo>
                  <a:pt x="990" y="11429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8"/>
          <p:cNvSpPr/>
          <p:nvPr/>
        </p:nvSpPr>
        <p:spPr>
          <a:xfrm>
            <a:off x="2477688" y="3344461"/>
            <a:ext cx="24259" cy="2159"/>
          </a:xfrm>
          <a:custGeom>
            <a:rect b="b" l="l" r="r" t="t"/>
            <a:pathLst>
              <a:path extrusionOk="0" h="3175" w="34289">
                <a:moveTo>
                  <a:pt x="0" y="2984"/>
                </a:moveTo>
                <a:lnTo>
                  <a:pt x="34163" y="0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8"/>
          <p:cNvSpPr/>
          <p:nvPr/>
        </p:nvSpPr>
        <p:spPr>
          <a:xfrm>
            <a:off x="2472155" y="3356190"/>
            <a:ext cx="6289" cy="14249"/>
          </a:xfrm>
          <a:custGeom>
            <a:rect b="b" l="l" r="r" t="t"/>
            <a:pathLst>
              <a:path extrusionOk="0" h="20954" w="8889">
                <a:moveTo>
                  <a:pt x="1777" y="0"/>
                </a:moveTo>
                <a:lnTo>
                  <a:pt x="698" y="101"/>
                </a:lnTo>
                <a:lnTo>
                  <a:pt x="0" y="1092"/>
                </a:lnTo>
                <a:lnTo>
                  <a:pt x="101" y="2222"/>
                </a:lnTo>
                <a:lnTo>
                  <a:pt x="1714" y="20688"/>
                </a:lnTo>
                <a:lnTo>
                  <a:pt x="8610" y="20091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8"/>
          <p:cNvSpPr/>
          <p:nvPr/>
        </p:nvSpPr>
        <p:spPr>
          <a:xfrm>
            <a:off x="2473834" y="3353245"/>
            <a:ext cx="35491" cy="3023"/>
          </a:xfrm>
          <a:custGeom>
            <a:rect b="b" l="l" r="r" t="t"/>
            <a:pathLst>
              <a:path extrusionOk="0" h="4445" w="50164">
                <a:moveTo>
                  <a:pt x="49910" y="139"/>
                </a:moveTo>
                <a:lnTo>
                  <a:pt x="49898" y="12"/>
                </a:lnTo>
                <a:lnTo>
                  <a:pt x="48920" y="0"/>
                </a:lnTo>
                <a:lnTo>
                  <a:pt x="47713" y="114"/>
                </a:lnTo>
                <a:lnTo>
                  <a:pt x="0" y="4279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8"/>
          <p:cNvSpPr/>
          <p:nvPr/>
        </p:nvSpPr>
        <p:spPr>
          <a:xfrm>
            <a:off x="2505515" y="3354834"/>
            <a:ext cx="4942" cy="12954"/>
          </a:xfrm>
          <a:custGeom>
            <a:rect b="b" l="l" r="r" t="t"/>
            <a:pathLst>
              <a:path extrusionOk="0" h="19050" w="6985">
                <a:moveTo>
                  <a:pt x="0" y="18707"/>
                </a:moveTo>
                <a:lnTo>
                  <a:pt x="6896" y="18110"/>
                </a:lnTo>
                <a:lnTo>
                  <a:pt x="5308" y="0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8"/>
          <p:cNvSpPr/>
          <p:nvPr/>
        </p:nvSpPr>
        <p:spPr>
          <a:xfrm>
            <a:off x="2478838" y="3361968"/>
            <a:ext cx="1796" cy="17272"/>
          </a:xfrm>
          <a:custGeom>
            <a:rect b="b" l="l" r="r" t="t"/>
            <a:pathLst>
              <a:path extrusionOk="0" h="25400" w="2539">
                <a:moveTo>
                  <a:pt x="2184" y="2506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8"/>
          <p:cNvSpPr/>
          <p:nvPr/>
        </p:nvSpPr>
        <p:spPr>
          <a:xfrm>
            <a:off x="2503512" y="3359887"/>
            <a:ext cx="1796" cy="17272"/>
          </a:xfrm>
          <a:custGeom>
            <a:rect b="b" l="l" r="r" t="t"/>
            <a:pathLst>
              <a:path extrusionOk="0" h="25400" w="2539">
                <a:moveTo>
                  <a:pt x="0" y="0"/>
                </a:moveTo>
                <a:lnTo>
                  <a:pt x="2197" y="25082"/>
                </a:lnTo>
              </a:path>
            </a:pathLst>
          </a:custGeom>
          <a:noFill/>
          <a:ln cap="flat" cmpd="sng" w="9525">
            <a:solidFill>
              <a:srgbClr val="7F91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8"/>
          <p:cNvSpPr/>
          <p:nvPr/>
        </p:nvSpPr>
        <p:spPr>
          <a:xfrm>
            <a:off x="2292464" y="3407759"/>
            <a:ext cx="23362" cy="37567"/>
          </a:xfrm>
          <a:custGeom>
            <a:rect b="b" l="l" r="r" t="t"/>
            <a:pathLst>
              <a:path extrusionOk="0" h="55245" w="33020">
                <a:moveTo>
                  <a:pt x="32258" y="0"/>
                </a:moveTo>
                <a:lnTo>
                  <a:pt x="0" y="2819"/>
                </a:lnTo>
                <a:lnTo>
                  <a:pt x="4546" y="54736"/>
                </a:lnTo>
                <a:lnTo>
                  <a:pt x="15125" y="53809"/>
                </a:lnTo>
                <a:lnTo>
                  <a:pt x="13169" y="31381"/>
                </a:lnTo>
                <a:lnTo>
                  <a:pt x="29552" y="29946"/>
                </a:lnTo>
                <a:lnTo>
                  <a:pt x="28993" y="23571"/>
                </a:lnTo>
                <a:lnTo>
                  <a:pt x="12484" y="23571"/>
                </a:lnTo>
                <a:lnTo>
                  <a:pt x="11277" y="9702"/>
                </a:lnTo>
                <a:lnTo>
                  <a:pt x="32943" y="7810"/>
                </a:lnTo>
                <a:lnTo>
                  <a:pt x="32258" y="0"/>
                </a:lnTo>
                <a:close/>
              </a:path>
              <a:path extrusionOk="0" h="55245" w="33020">
                <a:moveTo>
                  <a:pt x="28867" y="22136"/>
                </a:moveTo>
                <a:lnTo>
                  <a:pt x="12484" y="23571"/>
                </a:lnTo>
                <a:lnTo>
                  <a:pt x="28993" y="23571"/>
                </a:lnTo>
                <a:lnTo>
                  <a:pt x="28867" y="22136"/>
                </a:lnTo>
                <a:close/>
              </a:path>
            </a:pathLst>
          </a:custGeom>
          <a:solidFill>
            <a:srgbClr val="F15E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8"/>
          <p:cNvSpPr/>
          <p:nvPr/>
        </p:nvSpPr>
        <p:spPr>
          <a:xfrm>
            <a:off x="2321523" y="3405497"/>
            <a:ext cx="35042" cy="37567"/>
          </a:xfrm>
          <a:custGeom>
            <a:rect b="b" l="l" r="r" t="t"/>
            <a:pathLst>
              <a:path extrusionOk="0" h="55245" w="49529">
                <a:moveTo>
                  <a:pt x="26187" y="0"/>
                </a:moveTo>
                <a:lnTo>
                  <a:pt x="13843" y="1079"/>
                </a:lnTo>
                <a:lnTo>
                  <a:pt x="0" y="54863"/>
                </a:lnTo>
                <a:lnTo>
                  <a:pt x="11087" y="53898"/>
                </a:lnTo>
                <a:lnTo>
                  <a:pt x="13512" y="43776"/>
                </a:lnTo>
                <a:lnTo>
                  <a:pt x="33680" y="42011"/>
                </a:lnTo>
                <a:lnTo>
                  <a:pt x="45262" y="42011"/>
                </a:lnTo>
                <a:lnTo>
                  <a:pt x="26187" y="0"/>
                </a:lnTo>
                <a:close/>
              </a:path>
              <a:path extrusionOk="0" h="55245" w="49529">
                <a:moveTo>
                  <a:pt x="45262" y="42011"/>
                </a:moveTo>
                <a:lnTo>
                  <a:pt x="33680" y="42011"/>
                </a:lnTo>
                <a:lnTo>
                  <a:pt x="38061" y="51536"/>
                </a:lnTo>
                <a:lnTo>
                  <a:pt x="49149" y="50571"/>
                </a:lnTo>
                <a:lnTo>
                  <a:pt x="45262" y="42011"/>
                </a:lnTo>
                <a:close/>
              </a:path>
            </a:pathLst>
          </a:custGeom>
          <a:solidFill>
            <a:srgbClr val="AB71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8"/>
          <p:cNvSpPr/>
          <p:nvPr/>
        </p:nvSpPr>
        <p:spPr>
          <a:xfrm>
            <a:off x="2356817" y="3402148"/>
            <a:ext cx="28752" cy="37567"/>
          </a:xfrm>
          <a:custGeom>
            <a:rect b="b" l="l" r="r" t="t"/>
            <a:pathLst>
              <a:path extrusionOk="0" h="55245" w="40639">
                <a:moveTo>
                  <a:pt x="35652" y="8877"/>
                </a:moveTo>
                <a:lnTo>
                  <a:pt x="24117" y="8877"/>
                </a:lnTo>
                <a:lnTo>
                  <a:pt x="3835" y="46964"/>
                </a:lnTo>
                <a:lnTo>
                  <a:pt x="4546" y="55029"/>
                </a:lnTo>
                <a:lnTo>
                  <a:pt x="40081" y="51917"/>
                </a:lnTo>
                <a:lnTo>
                  <a:pt x="39550" y="45897"/>
                </a:lnTo>
                <a:lnTo>
                  <a:pt x="15938" y="45897"/>
                </a:lnTo>
                <a:lnTo>
                  <a:pt x="35652" y="8877"/>
                </a:lnTo>
                <a:close/>
              </a:path>
              <a:path extrusionOk="0" h="55245" w="40639">
                <a:moveTo>
                  <a:pt x="39370" y="43853"/>
                </a:moveTo>
                <a:lnTo>
                  <a:pt x="15938" y="45897"/>
                </a:lnTo>
                <a:lnTo>
                  <a:pt x="39550" y="45897"/>
                </a:lnTo>
                <a:lnTo>
                  <a:pt x="39370" y="43853"/>
                </a:lnTo>
                <a:close/>
              </a:path>
              <a:path extrusionOk="0" h="55245" w="40639">
                <a:moveTo>
                  <a:pt x="35534" y="0"/>
                </a:moveTo>
                <a:lnTo>
                  <a:pt x="0" y="3111"/>
                </a:lnTo>
                <a:lnTo>
                  <a:pt x="685" y="10922"/>
                </a:lnTo>
                <a:lnTo>
                  <a:pt x="24117" y="8877"/>
                </a:lnTo>
                <a:lnTo>
                  <a:pt x="35652" y="8877"/>
                </a:lnTo>
                <a:lnTo>
                  <a:pt x="36220" y="7810"/>
                </a:lnTo>
                <a:lnTo>
                  <a:pt x="35534" y="0"/>
                </a:lnTo>
                <a:close/>
              </a:path>
            </a:pathLst>
          </a:custGeom>
          <a:solidFill>
            <a:srgbClr val="F0B54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8"/>
          <p:cNvSpPr/>
          <p:nvPr/>
        </p:nvSpPr>
        <p:spPr>
          <a:xfrm>
            <a:off x="2296881" y="3449076"/>
            <a:ext cx="28752" cy="37135"/>
          </a:xfrm>
          <a:custGeom>
            <a:rect b="b" l="l" r="r" t="t"/>
            <a:pathLst>
              <a:path extrusionOk="0" h="54610" w="40639">
                <a:moveTo>
                  <a:pt x="13425" y="39141"/>
                </a:moveTo>
                <a:lnTo>
                  <a:pt x="2338" y="40106"/>
                </a:lnTo>
                <a:lnTo>
                  <a:pt x="2757" y="44894"/>
                </a:lnTo>
                <a:lnTo>
                  <a:pt x="4852" y="48526"/>
                </a:lnTo>
                <a:lnTo>
                  <a:pt x="8599" y="50736"/>
                </a:lnTo>
                <a:lnTo>
                  <a:pt x="12371" y="53200"/>
                </a:lnTo>
                <a:lnTo>
                  <a:pt x="17019" y="54063"/>
                </a:lnTo>
                <a:lnTo>
                  <a:pt x="28106" y="53085"/>
                </a:lnTo>
                <a:lnTo>
                  <a:pt x="32742" y="50901"/>
                </a:lnTo>
                <a:lnTo>
                  <a:pt x="37502" y="45669"/>
                </a:lnTo>
                <a:lnTo>
                  <a:pt x="17044" y="45669"/>
                </a:lnTo>
                <a:lnTo>
                  <a:pt x="14327" y="43624"/>
                </a:lnTo>
                <a:lnTo>
                  <a:pt x="13425" y="39141"/>
                </a:lnTo>
                <a:close/>
              </a:path>
              <a:path extrusionOk="0" h="54610" w="40639">
                <a:moveTo>
                  <a:pt x="22442" y="0"/>
                </a:moveTo>
                <a:lnTo>
                  <a:pt x="0" y="13449"/>
                </a:lnTo>
                <a:lnTo>
                  <a:pt x="661" y="20954"/>
                </a:lnTo>
                <a:lnTo>
                  <a:pt x="10796" y="29463"/>
                </a:lnTo>
                <a:lnTo>
                  <a:pt x="13412" y="30251"/>
                </a:lnTo>
                <a:lnTo>
                  <a:pt x="16244" y="30759"/>
                </a:lnTo>
                <a:lnTo>
                  <a:pt x="18810" y="31051"/>
                </a:lnTo>
                <a:lnTo>
                  <a:pt x="21401" y="31584"/>
                </a:lnTo>
                <a:lnTo>
                  <a:pt x="23737" y="32143"/>
                </a:lnTo>
                <a:lnTo>
                  <a:pt x="25604" y="33248"/>
                </a:lnTo>
                <a:lnTo>
                  <a:pt x="27458" y="34099"/>
                </a:lnTo>
                <a:lnTo>
                  <a:pt x="28627" y="35775"/>
                </a:lnTo>
                <a:lnTo>
                  <a:pt x="28916" y="39141"/>
                </a:lnTo>
                <a:lnTo>
                  <a:pt x="28926" y="40347"/>
                </a:lnTo>
                <a:lnTo>
                  <a:pt x="28627" y="41617"/>
                </a:lnTo>
                <a:lnTo>
                  <a:pt x="27230" y="43002"/>
                </a:lnTo>
                <a:lnTo>
                  <a:pt x="26074" y="44373"/>
                </a:lnTo>
                <a:lnTo>
                  <a:pt x="24106" y="45059"/>
                </a:lnTo>
                <a:lnTo>
                  <a:pt x="17044" y="45669"/>
                </a:lnTo>
                <a:lnTo>
                  <a:pt x="37502" y="45669"/>
                </a:lnTo>
                <a:lnTo>
                  <a:pt x="38761" y="44284"/>
                </a:lnTo>
                <a:lnTo>
                  <a:pt x="40197" y="40347"/>
                </a:lnTo>
                <a:lnTo>
                  <a:pt x="39600" y="33540"/>
                </a:lnTo>
                <a:lnTo>
                  <a:pt x="24245" y="23456"/>
                </a:lnTo>
                <a:lnTo>
                  <a:pt x="22429" y="23113"/>
                </a:lnTo>
                <a:lnTo>
                  <a:pt x="10923" y="13449"/>
                </a:lnTo>
                <a:lnTo>
                  <a:pt x="11545" y="11874"/>
                </a:lnTo>
                <a:lnTo>
                  <a:pt x="13895" y="9639"/>
                </a:lnTo>
                <a:lnTo>
                  <a:pt x="15609" y="8978"/>
                </a:lnTo>
                <a:lnTo>
                  <a:pt x="19648" y="8623"/>
                </a:lnTo>
                <a:lnTo>
                  <a:pt x="35992" y="8623"/>
                </a:lnTo>
                <a:lnTo>
                  <a:pt x="34088" y="5333"/>
                </a:lnTo>
                <a:lnTo>
                  <a:pt x="27090" y="863"/>
                </a:lnTo>
                <a:lnTo>
                  <a:pt x="22442" y="0"/>
                </a:lnTo>
                <a:close/>
              </a:path>
              <a:path extrusionOk="0" h="54610" w="40639">
                <a:moveTo>
                  <a:pt x="35992" y="8623"/>
                </a:moveTo>
                <a:lnTo>
                  <a:pt x="19648" y="8623"/>
                </a:lnTo>
                <a:lnTo>
                  <a:pt x="21477" y="9220"/>
                </a:lnTo>
                <a:lnTo>
                  <a:pt x="22823" y="10121"/>
                </a:lnTo>
                <a:lnTo>
                  <a:pt x="24195" y="11277"/>
                </a:lnTo>
                <a:lnTo>
                  <a:pt x="25084" y="12712"/>
                </a:lnTo>
                <a:lnTo>
                  <a:pt x="25515" y="14719"/>
                </a:lnTo>
                <a:lnTo>
                  <a:pt x="36856" y="13728"/>
                </a:lnTo>
                <a:lnTo>
                  <a:pt x="36183" y="8953"/>
                </a:lnTo>
                <a:lnTo>
                  <a:pt x="35992" y="8623"/>
                </a:lnTo>
                <a:close/>
              </a:path>
            </a:pathLst>
          </a:custGeom>
          <a:solidFill>
            <a:srgbClr val="47C3D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8"/>
          <p:cNvSpPr/>
          <p:nvPr/>
        </p:nvSpPr>
        <p:spPr>
          <a:xfrm>
            <a:off x="2329895" y="3446195"/>
            <a:ext cx="24709" cy="37567"/>
          </a:xfrm>
          <a:custGeom>
            <a:rect b="b" l="l" r="r" t="t"/>
            <a:pathLst>
              <a:path extrusionOk="0" h="55245" w="34925">
                <a:moveTo>
                  <a:pt x="29997" y="0"/>
                </a:moveTo>
                <a:lnTo>
                  <a:pt x="0" y="2628"/>
                </a:lnTo>
                <a:lnTo>
                  <a:pt x="4572" y="54800"/>
                </a:lnTo>
                <a:lnTo>
                  <a:pt x="34556" y="52171"/>
                </a:lnTo>
                <a:lnTo>
                  <a:pt x="34006" y="45821"/>
                </a:lnTo>
                <a:lnTo>
                  <a:pt x="14198" y="45821"/>
                </a:lnTo>
                <a:lnTo>
                  <a:pt x="12941" y="31457"/>
                </a:lnTo>
                <a:lnTo>
                  <a:pt x="30327" y="29933"/>
                </a:lnTo>
                <a:lnTo>
                  <a:pt x="29761" y="23393"/>
                </a:lnTo>
                <a:lnTo>
                  <a:pt x="12230" y="23393"/>
                </a:lnTo>
                <a:lnTo>
                  <a:pt x="11049" y="9791"/>
                </a:lnTo>
                <a:lnTo>
                  <a:pt x="30708" y="8064"/>
                </a:lnTo>
                <a:lnTo>
                  <a:pt x="29997" y="0"/>
                </a:lnTo>
                <a:close/>
              </a:path>
              <a:path extrusionOk="0" h="55245" w="34925">
                <a:moveTo>
                  <a:pt x="33858" y="44107"/>
                </a:moveTo>
                <a:lnTo>
                  <a:pt x="14198" y="45821"/>
                </a:lnTo>
                <a:lnTo>
                  <a:pt x="34006" y="45821"/>
                </a:lnTo>
                <a:lnTo>
                  <a:pt x="33858" y="44107"/>
                </a:lnTo>
                <a:close/>
              </a:path>
              <a:path extrusionOk="0" h="55245" w="34925">
                <a:moveTo>
                  <a:pt x="29629" y="21869"/>
                </a:moveTo>
                <a:lnTo>
                  <a:pt x="12230" y="23393"/>
                </a:lnTo>
                <a:lnTo>
                  <a:pt x="29761" y="23393"/>
                </a:lnTo>
                <a:lnTo>
                  <a:pt x="29629" y="21869"/>
                </a:lnTo>
                <a:close/>
              </a:path>
            </a:pathLst>
          </a:custGeom>
          <a:solidFill>
            <a:srgbClr val="F0B54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8"/>
          <p:cNvSpPr/>
          <p:nvPr/>
        </p:nvSpPr>
        <p:spPr>
          <a:xfrm>
            <a:off x="2358599" y="3442910"/>
            <a:ext cx="35042" cy="38430"/>
          </a:xfrm>
          <a:custGeom>
            <a:rect b="b" l="l" r="r" t="t"/>
            <a:pathLst>
              <a:path extrusionOk="0" h="56514" w="49529">
                <a:moveTo>
                  <a:pt x="10579" y="2971"/>
                </a:moveTo>
                <a:lnTo>
                  <a:pt x="0" y="3898"/>
                </a:lnTo>
                <a:lnTo>
                  <a:pt x="4559" y="56070"/>
                </a:lnTo>
                <a:lnTo>
                  <a:pt x="15151" y="55143"/>
                </a:lnTo>
                <a:lnTo>
                  <a:pt x="12001" y="19113"/>
                </a:lnTo>
                <a:lnTo>
                  <a:pt x="23205" y="19113"/>
                </a:lnTo>
                <a:lnTo>
                  <a:pt x="10579" y="2971"/>
                </a:lnTo>
                <a:close/>
              </a:path>
              <a:path extrusionOk="0" h="56514" w="49529">
                <a:moveTo>
                  <a:pt x="23205" y="19113"/>
                </a:moveTo>
                <a:lnTo>
                  <a:pt x="12001" y="19113"/>
                </a:lnTo>
                <a:lnTo>
                  <a:pt x="38582" y="53098"/>
                </a:lnTo>
                <a:lnTo>
                  <a:pt x="49174" y="52171"/>
                </a:lnTo>
                <a:lnTo>
                  <a:pt x="47842" y="36969"/>
                </a:lnTo>
                <a:lnTo>
                  <a:pt x="37172" y="36969"/>
                </a:lnTo>
                <a:lnTo>
                  <a:pt x="23205" y="19113"/>
                </a:lnTo>
                <a:close/>
              </a:path>
              <a:path extrusionOk="0" h="56514" w="49529">
                <a:moveTo>
                  <a:pt x="44602" y="0"/>
                </a:moveTo>
                <a:lnTo>
                  <a:pt x="34023" y="927"/>
                </a:lnTo>
                <a:lnTo>
                  <a:pt x="37172" y="36969"/>
                </a:lnTo>
                <a:lnTo>
                  <a:pt x="47842" y="36969"/>
                </a:lnTo>
                <a:lnTo>
                  <a:pt x="44602" y="0"/>
                </a:lnTo>
                <a:close/>
              </a:path>
            </a:pathLst>
          </a:custGeom>
          <a:solidFill>
            <a:srgbClr val="F15E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38"/>
          <p:cNvSpPr/>
          <p:nvPr/>
        </p:nvSpPr>
        <p:spPr>
          <a:xfrm>
            <a:off x="2395865" y="3440304"/>
            <a:ext cx="27854" cy="37135"/>
          </a:xfrm>
          <a:custGeom>
            <a:rect b="b" l="l" r="r" t="t"/>
            <a:pathLst>
              <a:path extrusionOk="0" h="54610" w="39370">
                <a:moveTo>
                  <a:pt x="25237" y="10210"/>
                </a:moveTo>
                <a:lnTo>
                  <a:pt x="14820" y="10210"/>
                </a:lnTo>
                <a:lnTo>
                  <a:pt x="18656" y="54063"/>
                </a:lnTo>
                <a:lnTo>
                  <a:pt x="28994" y="53162"/>
                </a:lnTo>
                <a:lnTo>
                  <a:pt x="25237" y="10210"/>
                </a:lnTo>
                <a:close/>
              </a:path>
              <a:path extrusionOk="0" h="54610" w="39370">
                <a:moveTo>
                  <a:pt x="38569" y="0"/>
                </a:moveTo>
                <a:lnTo>
                  <a:pt x="0" y="3378"/>
                </a:lnTo>
                <a:lnTo>
                  <a:pt x="711" y="11442"/>
                </a:lnTo>
                <a:lnTo>
                  <a:pt x="14820" y="10210"/>
                </a:lnTo>
                <a:lnTo>
                  <a:pt x="25237" y="10210"/>
                </a:lnTo>
                <a:lnTo>
                  <a:pt x="25158" y="9309"/>
                </a:lnTo>
                <a:lnTo>
                  <a:pt x="39268" y="8064"/>
                </a:lnTo>
                <a:lnTo>
                  <a:pt x="38569" y="0"/>
                </a:lnTo>
                <a:close/>
              </a:path>
            </a:pathLst>
          </a:custGeom>
          <a:solidFill>
            <a:srgbClr val="AB71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38"/>
          <p:cNvSpPr/>
          <p:nvPr/>
        </p:nvSpPr>
        <p:spPr>
          <a:xfrm>
            <a:off x="2428847" y="3439196"/>
            <a:ext cx="10782" cy="36271"/>
          </a:xfrm>
          <a:custGeom>
            <a:rect b="b" l="l" r="r" t="t"/>
            <a:pathLst>
              <a:path extrusionOk="0" h="53339" w="15239">
                <a:moveTo>
                  <a:pt x="10579" y="0"/>
                </a:moveTo>
                <a:lnTo>
                  <a:pt x="0" y="927"/>
                </a:lnTo>
                <a:lnTo>
                  <a:pt x="4546" y="52844"/>
                </a:lnTo>
                <a:lnTo>
                  <a:pt x="15125" y="51917"/>
                </a:lnTo>
                <a:lnTo>
                  <a:pt x="10579" y="0"/>
                </a:lnTo>
                <a:close/>
              </a:path>
            </a:pathLst>
          </a:custGeom>
          <a:solidFill>
            <a:srgbClr val="F0B54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38"/>
          <p:cNvSpPr/>
          <p:nvPr/>
        </p:nvSpPr>
        <p:spPr>
          <a:xfrm>
            <a:off x="2444177" y="3436996"/>
            <a:ext cx="34593" cy="37135"/>
          </a:xfrm>
          <a:custGeom>
            <a:rect b="b" l="l" r="r" t="t"/>
            <a:pathLst>
              <a:path extrusionOk="0" h="54610" w="48895">
                <a:moveTo>
                  <a:pt x="25958" y="0"/>
                </a:moveTo>
                <a:lnTo>
                  <a:pt x="0" y="2273"/>
                </a:lnTo>
                <a:lnTo>
                  <a:pt x="4533" y="54190"/>
                </a:lnTo>
                <a:lnTo>
                  <a:pt x="30505" y="51917"/>
                </a:lnTo>
                <a:lnTo>
                  <a:pt x="37109" y="49047"/>
                </a:lnTo>
                <a:lnTo>
                  <a:pt x="41732" y="43814"/>
                </a:lnTo>
                <a:lnTo>
                  <a:pt x="46596" y="38569"/>
                </a:lnTo>
                <a:lnTo>
                  <a:pt x="48577" y="32042"/>
                </a:lnTo>
                <a:lnTo>
                  <a:pt x="47205" y="16421"/>
                </a:lnTo>
                <a:lnTo>
                  <a:pt x="43878" y="10363"/>
                </a:lnTo>
                <a:lnTo>
                  <a:pt x="32956" y="1663"/>
                </a:lnTo>
                <a:lnTo>
                  <a:pt x="25958" y="0"/>
                </a:lnTo>
                <a:close/>
              </a:path>
            </a:pathLst>
          </a:custGeom>
          <a:solidFill>
            <a:srgbClr val="47C3D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8"/>
          <p:cNvSpPr/>
          <p:nvPr/>
        </p:nvSpPr>
        <p:spPr>
          <a:xfrm>
            <a:off x="2481295" y="3432783"/>
            <a:ext cx="38637" cy="37567"/>
          </a:xfrm>
          <a:custGeom>
            <a:rect b="b" l="l" r="r" t="t"/>
            <a:pathLst>
              <a:path extrusionOk="0" h="55245" w="54610">
                <a:moveTo>
                  <a:pt x="32613" y="0"/>
                </a:moveTo>
                <a:lnTo>
                  <a:pt x="17487" y="1320"/>
                </a:lnTo>
                <a:lnTo>
                  <a:pt x="11417" y="4394"/>
                </a:lnTo>
                <a:lnTo>
                  <a:pt x="6807" y="9880"/>
                </a:lnTo>
                <a:lnTo>
                  <a:pt x="1955" y="15379"/>
                </a:lnTo>
                <a:lnTo>
                  <a:pt x="0" y="21907"/>
                </a:lnTo>
                <a:lnTo>
                  <a:pt x="1358" y="37528"/>
                </a:lnTo>
                <a:lnTo>
                  <a:pt x="4432" y="43611"/>
                </a:lnTo>
                <a:lnTo>
                  <a:pt x="15392" y="52806"/>
                </a:lnTo>
                <a:lnTo>
                  <a:pt x="21920" y="54775"/>
                </a:lnTo>
                <a:lnTo>
                  <a:pt x="37033" y="53454"/>
                </a:lnTo>
                <a:lnTo>
                  <a:pt x="43116" y="50380"/>
                </a:lnTo>
                <a:lnTo>
                  <a:pt x="47967" y="44881"/>
                </a:lnTo>
                <a:lnTo>
                  <a:pt x="52565" y="39395"/>
                </a:lnTo>
                <a:lnTo>
                  <a:pt x="54533" y="32880"/>
                </a:lnTo>
                <a:lnTo>
                  <a:pt x="53174" y="17246"/>
                </a:lnTo>
                <a:lnTo>
                  <a:pt x="50101" y="11163"/>
                </a:lnTo>
                <a:lnTo>
                  <a:pt x="39128" y="1968"/>
                </a:lnTo>
                <a:lnTo>
                  <a:pt x="32613" y="0"/>
                </a:lnTo>
                <a:close/>
              </a:path>
            </a:pathLst>
          </a:custGeom>
          <a:solidFill>
            <a:srgbClr val="AB71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8"/>
          <p:cNvSpPr/>
          <p:nvPr/>
        </p:nvSpPr>
        <p:spPr>
          <a:xfrm>
            <a:off x="2469993" y="1016430"/>
            <a:ext cx="1940365" cy="2497099"/>
          </a:xfrm>
          <a:custGeom>
            <a:rect b="b" l="l" r="r" t="t"/>
            <a:pathLst>
              <a:path extrusionOk="0" h="3672204" w="2742565">
                <a:moveTo>
                  <a:pt x="2331201" y="0"/>
                </a:moveTo>
                <a:lnTo>
                  <a:pt x="106832" y="194601"/>
                </a:lnTo>
                <a:lnTo>
                  <a:pt x="62182" y="207819"/>
                </a:lnTo>
                <a:lnTo>
                  <a:pt x="27155" y="236229"/>
                </a:lnTo>
                <a:lnTo>
                  <a:pt x="5258" y="275654"/>
                </a:lnTo>
                <a:lnTo>
                  <a:pt x="0" y="321919"/>
                </a:lnTo>
                <a:lnTo>
                  <a:pt x="283718" y="3564826"/>
                </a:lnTo>
                <a:lnTo>
                  <a:pt x="296928" y="3609473"/>
                </a:lnTo>
                <a:lnTo>
                  <a:pt x="325335" y="3644496"/>
                </a:lnTo>
                <a:lnTo>
                  <a:pt x="364763" y="3666388"/>
                </a:lnTo>
                <a:lnTo>
                  <a:pt x="411035" y="3671645"/>
                </a:lnTo>
                <a:lnTo>
                  <a:pt x="2635402" y="3477043"/>
                </a:lnTo>
                <a:lnTo>
                  <a:pt x="2680050" y="3463826"/>
                </a:lnTo>
                <a:lnTo>
                  <a:pt x="2715074" y="3435416"/>
                </a:lnTo>
                <a:lnTo>
                  <a:pt x="2736970" y="3395990"/>
                </a:lnTo>
                <a:lnTo>
                  <a:pt x="2742231" y="3349756"/>
                </a:lnTo>
                <a:lnTo>
                  <a:pt x="2458516" y="106832"/>
                </a:lnTo>
                <a:lnTo>
                  <a:pt x="2445299" y="62182"/>
                </a:lnTo>
                <a:lnTo>
                  <a:pt x="2416889" y="27155"/>
                </a:lnTo>
                <a:lnTo>
                  <a:pt x="2377463" y="5258"/>
                </a:lnTo>
                <a:lnTo>
                  <a:pt x="23312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8"/>
          <p:cNvSpPr/>
          <p:nvPr/>
        </p:nvSpPr>
        <p:spPr>
          <a:xfrm>
            <a:off x="2563331" y="1106184"/>
            <a:ext cx="1614649" cy="751764"/>
          </a:xfrm>
          <a:custGeom>
            <a:rect b="b" l="l" r="r" t="t"/>
            <a:pathLst>
              <a:path extrusionOk="0" h="1105535" w="2282190">
                <a:moveTo>
                  <a:pt x="2140280" y="0"/>
                </a:moveTo>
                <a:lnTo>
                  <a:pt x="55829" y="182359"/>
                </a:lnTo>
                <a:lnTo>
                  <a:pt x="14136" y="204068"/>
                </a:lnTo>
                <a:lnTo>
                  <a:pt x="0" y="248894"/>
                </a:lnTo>
                <a:lnTo>
                  <a:pt x="74929" y="1105268"/>
                </a:lnTo>
                <a:lnTo>
                  <a:pt x="2281732" y="912202"/>
                </a:lnTo>
                <a:lnTo>
                  <a:pt x="2206815" y="55829"/>
                </a:lnTo>
                <a:lnTo>
                  <a:pt x="2199923" y="32437"/>
                </a:lnTo>
                <a:lnTo>
                  <a:pt x="2185111" y="14136"/>
                </a:lnTo>
                <a:lnTo>
                  <a:pt x="2164517" y="2724"/>
                </a:lnTo>
                <a:lnTo>
                  <a:pt x="2140280" y="0"/>
                </a:lnTo>
                <a:close/>
              </a:path>
            </a:pathLst>
          </a:custGeom>
          <a:solidFill>
            <a:srgbClr val="546B8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8"/>
          <p:cNvSpPr/>
          <p:nvPr/>
        </p:nvSpPr>
        <p:spPr>
          <a:xfrm>
            <a:off x="2649648" y="1257777"/>
            <a:ext cx="1685700" cy="21675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8"/>
          <p:cNvSpPr/>
          <p:nvPr/>
        </p:nvSpPr>
        <p:spPr>
          <a:xfrm>
            <a:off x="3676026" y="1283698"/>
            <a:ext cx="62447" cy="65633"/>
          </a:xfrm>
          <a:custGeom>
            <a:rect b="b" l="l" r="r" t="t"/>
            <a:pathLst>
              <a:path extrusionOk="0" h="96519" w="88264">
                <a:moveTo>
                  <a:pt x="15036" y="4081"/>
                </a:moveTo>
                <a:lnTo>
                  <a:pt x="0" y="5402"/>
                </a:lnTo>
                <a:lnTo>
                  <a:pt x="7937" y="96093"/>
                </a:lnTo>
                <a:lnTo>
                  <a:pt x="22974" y="94772"/>
                </a:lnTo>
                <a:lnTo>
                  <a:pt x="17691" y="34421"/>
                </a:lnTo>
                <a:lnTo>
                  <a:pt x="19316" y="27284"/>
                </a:lnTo>
                <a:lnTo>
                  <a:pt x="26023" y="18788"/>
                </a:lnTo>
                <a:lnTo>
                  <a:pt x="16319" y="18788"/>
                </a:lnTo>
                <a:lnTo>
                  <a:pt x="15036" y="4081"/>
                </a:lnTo>
                <a:close/>
              </a:path>
              <a:path extrusionOk="0" h="96519" w="88264">
                <a:moveTo>
                  <a:pt x="75193" y="12781"/>
                </a:moveTo>
                <a:lnTo>
                  <a:pt x="48844" y="12781"/>
                </a:lnTo>
                <a:lnTo>
                  <a:pt x="55130" y="14609"/>
                </a:lnTo>
                <a:lnTo>
                  <a:pt x="64770" y="23309"/>
                </a:lnTo>
                <a:lnTo>
                  <a:pt x="67576" y="30053"/>
                </a:lnTo>
                <a:lnTo>
                  <a:pt x="72859" y="90416"/>
                </a:lnTo>
                <a:lnTo>
                  <a:pt x="87731" y="89108"/>
                </a:lnTo>
                <a:lnTo>
                  <a:pt x="83032" y="35425"/>
                </a:lnTo>
                <a:lnTo>
                  <a:pt x="81639" y="26756"/>
                </a:lnTo>
                <a:lnTo>
                  <a:pt x="79079" y="19266"/>
                </a:lnTo>
                <a:lnTo>
                  <a:pt x="75353" y="12949"/>
                </a:lnTo>
                <a:lnTo>
                  <a:pt x="75193" y="12781"/>
                </a:lnTo>
                <a:close/>
              </a:path>
              <a:path extrusionOk="0" h="96519" w="88264">
                <a:moveTo>
                  <a:pt x="51735" y="0"/>
                </a:moveTo>
                <a:lnTo>
                  <a:pt x="16319" y="18788"/>
                </a:lnTo>
                <a:lnTo>
                  <a:pt x="26023" y="18788"/>
                </a:lnTo>
                <a:lnTo>
                  <a:pt x="27406" y="17035"/>
                </a:lnTo>
                <a:lnTo>
                  <a:pt x="33312" y="14140"/>
                </a:lnTo>
                <a:lnTo>
                  <a:pt x="48844" y="12781"/>
                </a:lnTo>
                <a:lnTo>
                  <a:pt x="75193" y="12781"/>
                </a:lnTo>
                <a:lnTo>
                  <a:pt x="70459" y="7802"/>
                </a:lnTo>
                <a:lnTo>
                  <a:pt x="64727" y="3900"/>
                </a:lnTo>
                <a:lnTo>
                  <a:pt x="58486" y="1298"/>
                </a:lnTo>
                <a:lnTo>
                  <a:pt x="517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8"/>
          <p:cNvSpPr/>
          <p:nvPr/>
        </p:nvSpPr>
        <p:spPr>
          <a:xfrm>
            <a:off x="3747907" y="1276083"/>
            <a:ext cx="68288" cy="65633"/>
          </a:xfrm>
          <a:custGeom>
            <a:rect b="b" l="l" r="r" t="t"/>
            <a:pathLst>
              <a:path extrusionOk="0" h="96519" w="96520">
                <a:moveTo>
                  <a:pt x="47032" y="2095"/>
                </a:moveTo>
                <a:lnTo>
                  <a:pt x="9465" y="18275"/>
                </a:lnTo>
                <a:lnTo>
                  <a:pt x="0" y="42953"/>
                </a:lnTo>
                <a:lnTo>
                  <a:pt x="92" y="52895"/>
                </a:lnTo>
                <a:lnTo>
                  <a:pt x="22543" y="91080"/>
                </a:lnTo>
                <a:lnTo>
                  <a:pt x="47514" y="96431"/>
                </a:lnTo>
                <a:lnTo>
                  <a:pt x="55223" y="95758"/>
                </a:lnTo>
                <a:lnTo>
                  <a:pt x="61814" y="93332"/>
                </a:lnTo>
                <a:lnTo>
                  <a:pt x="72724" y="84937"/>
                </a:lnTo>
                <a:lnTo>
                  <a:pt x="73410" y="84035"/>
                </a:lnTo>
                <a:lnTo>
                  <a:pt x="40834" y="84035"/>
                </a:lnTo>
                <a:lnTo>
                  <a:pt x="33328" y="81470"/>
                </a:lnTo>
                <a:lnTo>
                  <a:pt x="15376" y="44135"/>
                </a:lnTo>
                <a:lnTo>
                  <a:pt x="16498" y="37515"/>
                </a:lnTo>
                <a:lnTo>
                  <a:pt x="51616" y="14833"/>
                </a:lnTo>
                <a:lnTo>
                  <a:pt x="71496" y="14833"/>
                </a:lnTo>
                <a:lnTo>
                  <a:pt x="70933" y="13931"/>
                </a:lnTo>
                <a:lnTo>
                  <a:pt x="66132" y="9575"/>
                </a:lnTo>
                <a:lnTo>
                  <a:pt x="53940" y="3314"/>
                </a:lnTo>
                <a:lnTo>
                  <a:pt x="47032" y="2095"/>
                </a:lnTo>
                <a:close/>
              </a:path>
              <a:path extrusionOk="0" h="96519" w="96520">
                <a:moveTo>
                  <a:pt x="94451" y="73520"/>
                </a:moveTo>
                <a:lnTo>
                  <a:pt x="79137" y="73520"/>
                </a:lnTo>
                <a:lnTo>
                  <a:pt x="80763" y="92024"/>
                </a:lnTo>
                <a:lnTo>
                  <a:pt x="95952" y="90703"/>
                </a:lnTo>
                <a:lnTo>
                  <a:pt x="94451" y="73520"/>
                </a:lnTo>
                <a:close/>
              </a:path>
              <a:path extrusionOk="0" h="96519" w="96520">
                <a:moveTo>
                  <a:pt x="71496" y="14833"/>
                </a:moveTo>
                <a:lnTo>
                  <a:pt x="51616" y="14833"/>
                </a:lnTo>
                <a:lnTo>
                  <a:pt x="59097" y="17297"/>
                </a:lnTo>
                <a:lnTo>
                  <a:pt x="65637" y="22936"/>
                </a:lnTo>
                <a:lnTo>
                  <a:pt x="76874" y="54112"/>
                </a:lnTo>
                <a:lnTo>
                  <a:pt x="75759" y="60794"/>
                </a:lnTo>
                <a:lnTo>
                  <a:pt x="40834" y="84035"/>
                </a:lnTo>
                <a:lnTo>
                  <a:pt x="73410" y="84035"/>
                </a:lnTo>
                <a:lnTo>
                  <a:pt x="76686" y="79730"/>
                </a:lnTo>
                <a:lnTo>
                  <a:pt x="79137" y="73520"/>
                </a:lnTo>
                <a:lnTo>
                  <a:pt x="94451" y="73520"/>
                </a:lnTo>
                <a:lnTo>
                  <a:pt x="89732" y="19507"/>
                </a:lnTo>
                <a:lnTo>
                  <a:pt x="74413" y="19507"/>
                </a:lnTo>
                <a:lnTo>
                  <a:pt x="71496" y="14833"/>
                </a:lnTo>
                <a:close/>
              </a:path>
              <a:path extrusionOk="0" h="96519" w="96520">
                <a:moveTo>
                  <a:pt x="88027" y="0"/>
                </a:moveTo>
                <a:lnTo>
                  <a:pt x="72825" y="1333"/>
                </a:lnTo>
                <a:lnTo>
                  <a:pt x="74413" y="19507"/>
                </a:lnTo>
                <a:lnTo>
                  <a:pt x="89732" y="19507"/>
                </a:lnTo>
                <a:lnTo>
                  <a:pt x="880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8"/>
          <p:cNvSpPr/>
          <p:nvPr/>
        </p:nvSpPr>
        <p:spPr>
          <a:xfrm>
            <a:off x="4283170" y="3016254"/>
            <a:ext cx="44100" cy="2115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11E46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9"/>
          <p:cNvGrpSpPr/>
          <p:nvPr/>
        </p:nvGrpSpPr>
        <p:grpSpPr>
          <a:xfrm>
            <a:off x="1" y="0"/>
            <a:ext cx="9141380" cy="5141655"/>
            <a:chOff x="1" y="0"/>
            <a:chExt cx="12924332" cy="7560146"/>
          </a:xfrm>
        </p:grpSpPr>
        <p:sp>
          <p:nvSpPr>
            <p:cNvPr id="610" name="Google Shape;610;p39"/>
            <p:cNvSpPr/>
            <p:nvPr/>
          </p:nvSpPr>
          <p:spPr>
            <a:xfrm>
              <a:off x="2928351" y="1"/>
              <a:ext cx="9252000" cy="756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6425567" y="62794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00267" y="0"/>
                  </a:moveTo>
                  <a:lnTo>
                    <a:pt x="5934" y="86391"/>
                  </a:lnTo>
                  <a:lnTo>
                    <a:pt x="0" y="100061"/>
                  </a:lnTo>
                  <a:lnTo>
                    <a:pt x="1483" y="107505"/>
                  </a:lnTo>
                  <a:lnTo>
                    <a:pt x="16268" y="119490"/>
                  </a:lnTo>
                  <a:lnTo>
                    <a:pt x="20067" y="119818"/>
                  </a:lnTo>
                  <a:lnTo>
                    <a:pt x="23856" y="119490"/>
                  </a:lnTo>
                  <a:lnTo>
                    <a:pt x="113903" y="33707"/>
                  </a:lnTo>
                  <a:lnTo>
                    <a:pt x="119837" y="20040"/>
                  </a:lnTo>
                  <a:lnTo>
                    <a:pt x="118354" y="12594"/>
                  </a:lnTo>
                  <a:lnTo>
                    <a:pt x="113903" y="5947"/>
                  </a:lnTo>
                  <a:lnTo>
                    <a:pt x="107589" y="1486"/>
                  </a:lnTo>
                  <a:lnTo>
                    <a:pt x="10026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6620111" y="2537028"/>
              <a:ext cx="292200" cy="291600"/>
            </a:xfrm>
            <a:custGeom>
              <a:rect b="b" l="l" r="r" t="t"/>
              <a:pathLst>
                <a:path extrusionOk="0" h="120000" w="120000">
                  <a:moveTo>
                    <a:pt x="19977" y="0"/>
                  </a:moveTo>
                  <a:lnTo>
                    <a:pt x="12520" y="1480"/>
                  </a:lnTo>
                  <a:lnTo>
                    <a:pt x="5908" y="5921"/>
                  </a:lnTo>
                  <a:lnTo>
                    <a:pt x="1476" y="12551"/>
                  </a:lnTo>
                  <a:lnTo>
                    <a:pt x="0" y="20025"/>
                  </a:lnTo>
                  <a:lnTo>
                    <a:pt x="1476" y="27498"/>
                  </a:lnTo>
                  <a:lnTo>
                    <a:pt x="85828" y="114219"/>
                  </a:lnTo>
                  <a:lnTo>
                    <a:pt x="99899" y="119861"/>
                  </a:lnTo>
                  <a:lnTo>
                    <a:pt x="103681" y="119535"/>
                  </a:lnTo>
                  <a:lnTo>
                    <a:pt x="118402" y="107592"/>
                  </a:lnTo>
                  <a:lnTo>
                    <a:pt x="119879" y="100119"/>
                  </a:lnTo>
                  <a:lnTo>
                    <a:pt x="118402" y="92645"/>
                  </a:lnTo>
                  <a:lnTo>
                    <a:pt x="113971" y="86015"/>
                  </a:lnTo>
                  <a:lnTo>
                    <a:pt x="34051" y="5921"/>
                  </a:lnTo>
                  <a:lnTo>
                    <a:pt x="27435" y="1480"/>
                  </a:lnTo>
                  <a:lnTo>
                    <a:pt x="1997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843314" y="1664333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00267" y="0"/>
                  </a:moveTo>
                  <a:lnTo>
                    <a:pt x="5934" y="86392"/>
                  </a:lnTo>
                  <a:lnTo>
                    <a:pt x="0" y="100061"/>
                  </a:lnTo>
                  <a:lnTo>
                    <a:pt x="1483" y="107505"/>
                  </a:lnTo>
                  <a:lnTo>
                    <a:pt x="16268" y="119491"/>
                  </a:lnTo>
                  <a:lnTo>
                    <a:pt x="20067" y="119818"/>
                  </a:lnTo>
                  <a:lnTo>
                    <a:pt x="23856" y="119491"/>
                  </a:lnTo>
                  <a:lnTo>
                    <a:pt x="113903" y="33707"/>
                  </a:lnTo>
                  <a:lnTo>
                    <a:pt x="119837" y="20040"/>
                  </a:lnTo>
                  <a:lnTo>
                    <a:pt x="118354" y="12594"/>
                  </a:lnTo>
                  <a:lnTo>
                    <a:pt x="113903" y="5947"/>
                  </a:lnTo>
                  <a:lnTo>
                    <a:pt x="107589" y="1486"/>
                  </a:lnTo>
                  <a:lnTo>
                    <a:pt x="10026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12445390" y="2538402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00267" y="0"/>
                  </a:moveTo>
                  <a:lnTo>
                    <a:pt x="5934" y="86392"/>
                  </a:lnTo>
                  <a:lnTo>
                    <a:pt x="0" y="100061"/>
                  </a:lnTo>
                  <a:lnTo>
                    <a:pt x="1483" y="107505"/>
                  </a:lnTo>
                  <a:lnTo>
                    <a:pt x="16268" y="119491"/>
                  </a:lnTo>
                  <a:lnTo>
                    <a:pt x="20067" y="119818"/>
                  </a:lnTo>
                  <a:lnTo>
                    <a:pt x="23865" y="119491"/>
                  </a:lnTo>
                  <a:lnTo>
                    <a:pt x="113903" y="33707"/>
                  </a:lnTo>
                  <a:lnTo>
                    <a:pt x="119841" y="20040"/>
                  </a:lnTo>
                  <a:lnTo>
                    <a:pt x="118356" y="12594"/>
                  </a:lnTo>
                  <a:lnTo>
                    <a:pt x="113903" y="5947"/>
                  </a:lnTo>
                  <a:lnTo>
                    <a:pt x="107589" y="1486"/>
                  </a:lnTo>
                  <a:lnTo>
                    <a:pt x="10026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6815332" y="1227989"/>
              <a:ext cx="290700" cy="96600"/>
            </a:xfrm>
            <a:custGeom>
              <a:rect b="b" l="l" r="r" t="t"/>
              <a:pathLst>
                <a:path extrusionOk="0" h="120000" w="120000">
                  <a:moveTo>
                    <a:pt x="100055" y="0"/>
                  </a:moveTo>
                  <a:lnTo>
                    <a:pt x="19786" y="0"/>
                  </a:lnTo>
                  <a:lnTo>
                    <a:pt x="12163" y="4763"/>
                  </a:lnTo>
                  <a:lnTo>
                    <a:pt x="5864" y="17669"/>
                  </a:lnTo>
                  <a:lnTo>
                    <a:pt x="1580" y="36643"/>
                  </a:lnTo>
                  <a:lnTo>
                    <a:pt x="0" y="59605"/>
                  </a:lnTo>
                  <a:lnTo>
                    <a:pt x="1580" y="82577"/>
                  </a:lnTo>
                  <a:lnTo>
                    <a:pt x="5864" y="101554"/>
                  </a:lnTo>
                  <a:lnTo>
                    <a:pt x="12163" y="114462"/>
                  </a:lnTo>
                  <a:lnTo>
                    <a:pt x="19786" y="119226"/>
                  </a:lnTo>
                  <a:lnTo>
                    <a:pt x="100055" y="119226"/>
                  </a:lnTo>
                  <a:lnTo>
                    <a:pt x="107679" y="114462"/>
                  </a:lnTo>
                  <a:lnTo>
                    <a:pt x="113977" y="101554"/>
                  </a:lnTo>
                  <a:lnTo>
                    <a:pt x="118262" y="82577"/>
                  </a:lnTo>
                  <a:lnTo>
                    <a:pt x="119843" y="59605"/>
                  </a:lnTo>
                  <a:lnTo>
                    <a:pt x="118262" y="36643"/>
                  </a:lnTo>
                  <a:lnTo>
                    <a:pt x="113977" y="17669"/>
                  </a:lnTo>
                  <a:lnTo>
                    <a:pt x="107679" y="4763"/>
                  </a:lnTo>
                  <a:lnTo>
                    <a:pt x="100055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952731" y="648004"/>
              <a:ext cx="195000" cy="195000"/>
            </a:xfrm>
            <a:custGeom>
              <a:rect b="b" l="l" r="r" t="t"/>
              <a:pathLst>
                <a:path extrusionOk="0" h="120000" w="120000">
                  <a:moveTo>
                    <a:pt x="59875" y="0"/>
                  </a:moveTo>
                  <a:lnTo>
                    <a:pt x="36568" y="4704"/>
                  </a:lnTo>
                  <a:lnTo>
                    <a:pt x="17536" y="17536"/>
                  </a:lnTo>
                  <a:lnTo>
                    <a:pt x="4704" y="36568"/>
                  </a:lnTo>
                  <a:lnTo>
                    <a:pt x="0" y="59875"/>
                  </a:lnTo>
                  <a:lnTo>
                    <a:pt x="4704" y="83181"/>
                  </a:lnTo>
                  <a:lnTo>
                    <a:pt x="17536" y="102213"/>
                  </a:lnTo>
                  <a:lnTo>
                    <a:pt x="36568" y="115044"/>
                  </a:lnTo>
                  <a:lnTo>
                    <a:pt x="59875" y="119750"/>
                  </a:lnTo>
                  <a:lnTo>
                    <a:pt x="83181" y="115044"/>
                  </a:lnTo>
                  <a:lnTo>
                    <a:pt x="102213" y="102213"/>
                  </a:lnTo>
                  <a:lnTo>
                    <a:pt x="115044" y="83181"/>
                  </a:lnTo>
                  <a:lnTo>
                    <a:pt x="119750" y="59875"/>
                  </a:lnTo>
                  <a:lnTo>
                    <a:pt x="115044" y="36568"/>
                  </a:lnTo>
                  <a:lnTo>
                    <a:pt x="102213" y="17536"/>
                  </a:lnTo>
                  <a:lnTo>
                    <a:pt x="83181" y="4704"/>
                  </a:lnTo>
                  <a:lnTo>
                    <a:pt x="59875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12446071" y="353923"/>
              <a:ext cx="290700" cy="96600"/>
            </a:xfrm>
            <a:custGeom>
              <a:rect b="b" l="l" r="r" t="t"/>
              <a:pathLst>
                <a:path extrusionOk="0" h="120000" w="120000">
                  <a:moveTo>
                    <a:pt x="100055" y="0"/>
                  </a:moveTo>
                  <a:lnTo>
                    <a:pt x="19786" y="0"/>
                  </a:lnTo>
                  <a:lnTo>
                    <a:pt x="12163" y="4762"/>
                  </a:lnTo>
                  <a:lnTo>
                    <a:pt x="5864" y="17669"/>
                  </a:lnTo>
                  <a:lnTo>
                    <a:pt x="1580" y="36642"/>
                  </a:lnTo>
                  <a:lnTo>
                    <a:pt x="0" y="59604"/>
                  </a:lnTo>
                  <a:lnTo>
                    <a:pt x="1580" y="82576"/>
                  </a:lnTo>
                  <a:lnTo>
                    <a:pt x="5864" y="101553"/>
                  </a:lnTo>
                  <a:lnTo>
                    <a:pt x="12163" y="114461"/>
                  </a:lnTo>
                  <a:lnTo>
                    <a:pt x="19786" y="119225"/>
                  </a:lnTo>
                  <a:lnTo>
                    <a:pt x="100055" y="119225"/>
                  </a:lnTo>
                  <a:lnTo>
                    <a:pt x="107679" y="114461"/>
                  </a:lnTo>
                  <a:lnTo>
                    <a:pt x="113977" y="101553"/>
                  </a:lnTo>
                  <a:lnTo>
                    <a:pt x="118262" y="82576"/>
                  </a:lnTo>
                  <a:lnTo>
                    <a:pt x="119843" y="59604"/>
                  </a:lnTo>
                  <a:lnTo>
                    <a:pt x="118262" y="36642"/>
                  </a:lnTo>
                  <a:lnTo>
                    <a:pt x="113977" y="17669"/>
                  </a:lnTo>
                  <a:lnTo>
                    <a:pt x="107679" y="4762"/>
                  </a:lnTo>
                  <a:lnTo>
                    <a:pt x="100055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7009870" y="1955466"/>
              <a:ext cx="96600" cy="290700"/>
            </a:xfrm>
            <a:custGeom>
              <a:rect b="b" l="l" r="r" t="t"/>
              <a:pathLst>
                <a:path extrusionOk="0" h="120000" w="120000">
                  <a:moveTo>
                    <a:pt x="59620" y="0"/>
                  </a:moveTo>
                  <a:lnTo>
                    <a:pt x="36648" y="1580"/>
                  </a:lnTo>
                  <a:lnTo>
                    <a:pt x="17671" y="5864"/>
                  </a:lnTo>
                  <a:lnTo>
                    <a:pt x="4762" y="12160"/>
                  </a:lnTo>
                  <a:lnTo>
                    <a:pt x="0" y="19781"/>
                  </a:lnTo>
                  <a:lnTo>
                    <a:pt x="0" y="100050"/>
                  </a:lnTo>
                  <a:lnTo>
                    <a:pt x="4762" y="107674"/>
                  </a:lnTo>
                  <a:lnTo>
                    <a:pt x="17671" y="113972"/>
                  </a:lnTo>
                  <a:lnTo>
                    <a:pt x="36648" y="118256"/>
                  </a:lnTo>
                  <a:lnTo>
                    <a:pt x="59620" y="119837"/>
                  </a:lnTo>
                  <a:lnTo>
                    <a:pt x="82591" y="118256"/>
                  </a:lnTo>
                  <a:lnTo>
                    <a:pt x="101568" y="113972"/>
                  </a:lnTo>
                  <a:lnTo>
                    <a:pt x="114477" y="107674"/>
                  </a:lnTo>
                  <a:lnTo>
                    <a:pt x="119241" y="100050"/>
                  </a:lnTo>
                  <a:lnTo>
                    <a:pt x="119241" y="19781"/>
                  </a:lnTo>
                  <a:lnTo>
                    <a:pt x="114477" y="12160"/>
                  </a:lnTo>
                  <a:lnTo>
                    <a:pt x="101568" y="5864"/>
                  </a:lnTo>
                  <a:lnTo>
                    <a:pt x="82591" y="1580"/>
                  </a:lnTo>
                  <a:lnTo>
                    <a:pt x="59620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12251525" y="1955466"/>
              <a:ext cx="96600" cy="290700"/>
            </a:xfrm>
            <a:custGeom>
              <a:rect b="b" l="l" r="r" t="t"/>
              <a:pathLst>
                <a:path extrusionOk="0" h="120000" w="120000">
                  <a:moveTo>
                    <a:pt x="59620" y="0"/>
                  </a:moveTo>
                  <a:lnTo>
                    <a:pt x="36648" y="1580"/>
                  </a:lnTo>
                  <a:lnTo>
                    <a:pt x="17671" y="5864"/>
                  </a:lnTo>
                  <a:lnTo>
                    <a:pt x="4762" y="12160"/>
                  </a:lnTo>
                  <a:lnTo>
                    <a:pt x="0" y="19781"/>
                  </a:lnTo>
                  <a:lnTo>
                    <a:pt x="0" y="100050"/>
                  </a:lnTo>
                  <a:lnTo>
                    <a:pt x="4762" y="107674"/>
                  </a:lnTo>
                  <a:lnTo>
                    <a:pt x="17671" y="113972"/>
                  </a:lnTo>
                  <a:lnTo>
                    <a:pt x="36648" y="118256"/>
                  </a:lnTo>
                  <a:lnTo>
                    <a:pt x="59620" y="119837"/>
                  </a:lnTo>
                  <a:lnTo>
                    <a:pt x="83305" y="118256"/>
                  </a:lnTo>
                  <a:lnTo>
                    <a:pt x="102202" y="113972"/>
                  </a:lnTo>
                  <a:lnTo>
                    <a:pt x="114714" y="107674"/>
                  </a:lnTo>
                  <a:lnTo>
                    <a:pt x="119241" y="100050"/>
                  </a:lnTo>
                  <a:lnTo>
                    <a:pt x="119241" y="19781"/>
                  </a:lnTo>
                  <a:lnTo>
                    <a:pt x="114477" y="12160"/>
                  </a:lnTo>
                  <a:lnTo>
                    <a:pt x="101568" y="5864"/>
                  </a:lnTo>
                  <a:lnTo>
                    <a:pt x="82591" y="1580"/>
                  </a:lnTo>
                  <a:lnTo>
                    <a:pt x="59620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12639933" y="3704279"/>
              <a:ext cx="284400" cy="290100"/>
            </a:xfrm>
            <a:custGeom>
              <a:rect b="b" l="l" r="r" t="t"/>
              <a:pathLst>
                <a:path extrusionOk="0" h="120000" w="120000">
                  <a:moveTo>
                    <a:pt x="20440" y="0"/>
                  </a:moveTo>
                  <a:lnTo>
                    <a:pt x="12847" y="1486"/>
                  </a:lnTo>
                  <a:lnTo>
                    <a:pt x="6066" y="5947"/>
                  </a:lnTo>
                  <a:lnTo>
                    <a:pt x="1516" y="12278"/>
                  </a:lnTo>
                  <a:lnTo>
                    <a:pt x="0" y="19616"/>
                  </a:lnTo>
                  <a:lnTo>
                    <a:pt x="1516" y="27060"/>
                  </a:lnTo>
                  <a:lnTo>
                    <a:pt x="88127" y="114152"/>
                  </a:lnTo>
                  <a:lnTo>
                    <a:pt x="102576" y="119818"/>
                  </a:lnTo>
                  <a:lnTo>
                    <a:pt x="106450" y="119411"/>
                  </a:lnTo>
                  <a:lnTo>
                    <a:pt x="110161" y="118259"/>
                  </a:lnTo>
                  <a:lnTo>
                    <a:pt x="113547" y="116471"/>
                  </a:lnTo>
                  <a:lnTo>
                    <a:pt x="116445" y="114152"/>
                  </a:lnTo>
                  <a:lnTo>
                    <a:pt x="119827" y="109449"/>
                  </a:lnTo>
                  <a:lnTo>
                    <a:pt x="119827" y="91333"/>
                  </a:lnTo>
                  <a:lnTo>
                    <a:pt x="116445" y="86391"/>
                  </a:lnTo>
                  <a:lnTo>
                    <a:pt x="34384" y="5947"/>
                  </a:lnTo>
                  <a:lnTo>
                    <a:pt x="27926" y="1486"/>
                  </a:lnTo>
                  <a:lnTo>
                    <a:pt x="20440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97409" y="789583"/>
              <a:ext cx="195000" cy="195000"/>
            </a:xfrm>
            <a:custGeom>
              <a:rect b="b" l="l" r="r" t="t"/>
              <a:pathLst>
                <a:path extrusionOk="0" h="120000" w="120000">
                  <a:moveTo>
                    <a:pt x="59874" y="0"/>
                  </a:moveTo>
                  <a:lnTo>
                    <a:pt x="36568" y="4704"/>
                  </a:lnTo>
                  <a:lnTo>
                    <a:pt x="17536" y="17536"/>
                  </a:lnTo>
                  <a:lnTo>
                    <a:pt x="4704" y="36568"/>
                  </a:lnTo>
                  <a:lnTo>
                    <a:pt x="0" y="59875"/>
                  </a:lnTo>
                  <a:lnTo>
                    <a:pt x="4704" y="83181"/>
                  </a:lnTo>
                  <a:lnTo>
                    <a:pt x="17536" y="102213"/>
                  </a:lnTo>
                  <a:lnTo>
                    <a:pt x="36568" y="115044"/>
                  </a:lnTo>
                  <a:lnTo>
                    <a:pt x="59874" y="119750"/>
                  </a:lnTo>
                  <a:lnTo>
                    <a:pt x="83180" y="115044"/>
                  </a:lnTo>
                  <a:lnTo>
                    <a:pt x="102212" y="102213"/>
                  </a:lnTo>
                  <a:lnTo>
                    <a:pt x="115044" y="83181"/>
                  </a:lnTo>
                  <a:lnTo>
                    <a:pt x="119749" y="59875"/>
                  </a:lnTo>
                  <a:lnTo>
                    <a:pt x="115044" y="36568"/>
                  </a:lnTo>
                  <a:lnTo>
                    <a:pt x="102212" y="17536"/>
                  </a:lnTo>
                  <a:lnTo>
                    <a:pt x="83180" y="4704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3298288" y="1560004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9994" y="0"/>
                  </a:moveTo>
                  <a:lnTo>
                    <a:pt x="12566" y="1486"/>
                  </a:lnTo>
                  <a:lnTo>
                    <a:pt x="5934" y="5947"/>
                  </a:lnTo>
                  <a:lnTo>
                    <a:pt x="1483" y="12278"/>
                  </a:lnTo>
                  <a:lnTo>
                    <a:pt x="0" y="19616"/>
                  </a:lnTo>
                  <a:lnTo>
                    <a:pt x="1483" y="27060"/>
                  </a:lnTo>
                  <a:lnTo>
                    <a:pt x="85637" y="114152"/>
                  </a:lnTo>
                  <a:lnTo>
                    <a:pt x="99770" y="119818"/>
                  </a:lnTo>
                  <a:lnTo>
                    <a:pt x="103568" y="119411"/>
                  </a:lnTo>
                  <a:lnTo>
                    <a:pt x="118354" y="107824"/>
                  </a:lnTo>
                  <a:lnTo>
                    <a:pt x="119837" y="100486"/>
                  </a:lnTo>
                  <a:lnTo>
                    <a:pt x="118354" y="93042"/>
                  </a:lnTo>
                  <a:lnTo>
                    <a:pt x="113903" y="86392"/>
                  </a:lnTo>
                  <a:lnTo>
                    <a:pt x="33633" y="5947"/>
                  </a:lnTo>
                  <a:lnTo>
                    <a:pt x="27317" y="1486"/>
                  </a:lnTo>
                  <a:lnTo>
                    <a:pt x="19994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1050001" y="5208005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00267" y="0"/>
                  </a:moveTo>
                  <a:lnTo>
                    <a:pt x="5934" y="86391"/>
                  </a:lnTo>
                  <a:lnTo>
                    <a:pt x="0" y="100061"/>
                  </a:lnTo>
                  <a:lnTo>
                    <a:pt x="1483" y="107505"/>
                  </a:lnTo>
                  <a:lnTo>
                    <a:pt x="16268" y="119490"/>
                  </a:lnTo>
                  <a:lnTo>
                    <a:pt x="20066" y="119818"/>
                  </a:lnTo>
                  <a:lnTo>
                    <a:pt x="23856" y="119411"/>
                  </a:lnTo>
                  <a:lnTo>
                    <a:pt x="113902" y="33707"/>
                  </a:lnTo>
                  <a:lnTo>
                    <a:pt x="119837" y="20040"/>
                  </a:lnTo>
                  <a:lnTo>
                    <a:pt x="118353" y="12594"/>
                  </a:lnTo>
                  <a:lnTo>
                    <a:pt x="113902" y="5947"/>
                  </a:lnTo>
                  <a:lnTo>
                    <a:pt x="107589" y="1486"/>
                  </a:lnTo>
                  <a:lnTo>
                    <a:pt x="100267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12834472" y="1458345"/>
              <a:ext cx="89400" cy="156300"/>
            </a:xfrm>
            <a:custGeom>
              <a:rect b="b" l="l" r="r" t="t"/>
              <a:pathLst>
                <a:path extrusionOk="0" h="120000" w="120000">
                  <a:moveTo>
                    <a:pt x="119995" y="0"/>
                  </a:moveTo>
                  <a:lnTo>
                    <a:pt x="19275" y="57728"/>
                  </a:lnTo>
                  <a:lnTo>
                    <a:pt x="4818" y="69489"/>
                  </a:lnTo>
                  <a:lnTo>
                    <a:pt x="0" y="83123"/>
                  </a:lnTo>
                  <a:lnTo>
                    <a:pt x="4818" y="96951"/>
                  </a:lnTo>
                  <a:lnTo>
                    <a:pt x="52844" y="119217"/>
                  </a:lnTo>
                  <a:lnTo>
                    <a:pt x="65182" y="119827"/>
                  </a:lnTo>
                  <a:lnTo>
                    <a:pt x="77234" y="119217"/>
                  </a:lnTo>
                  <a:lnTo>
                    <a:pt x="88596" y="117325"/>
                  </a:lnTo>
                  <a:lnTo>
                    <a:pt x="99268" y="114052"/>
                  </a:lnTo>
                  <a:lnTo>
                    <a:pt x="109251" y="109299"/>
                  </a:lnTo>
                  <a:lnTo>
                    <a:pt x="119995" y="103141"/>
                  </a:lnTo>
                  <a:lnTo>
                    <a:pt x="119995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584787" y="6154066"/>
              <a:ext cx="459000" cy="432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536161" y="6624582"/>
              <a:ext cx="556800" cy="163200"/>
            </a:xfrm>
            <a:custGeom>
              <a:rect b="b" l="l" r="r" t="t"/>
              <a:pathLst>
                <a:path extrusionOk="0" h="120000" w="120000">
                  <a:moveTo>
                    <a:pt x="112865" y="0"/>
                  </a:moveTo>
                  <a:lnTo>
                    <a:pt x="109786" y="1625"/>
                  </a:lnTo>
                  <a:lnTo>
                    <a:pt x="107602" y="6368"/>
                  </a:lnTo>
                  <a:lnTo>
                    <a:pt x="106301" y="14024"/>
                  </a:lnTo>
                  <a:lnTo>
                    <a:pt x="105870" y="24391"/>
                  </a:lnTo>
                  <a:lnTo>
                    <a:pt x="105870" y="30611"/>
                  </a:lnTo>
                  <a:lnTo>
                    <a:pt x="106301" y="41736"/>
                  </a:lnTo>
                  <a:lnTo>
                    <a:pt x="107602" y="49504"/>
                  </a:lnTo>
                  <a:lnTo>
                    <a:pt x="109786" y="54059"/>
                  </a:lnTo>
                  <a:lnTo>
                    <a:pt x="112865" y="55545"/>
                  </a:lnTo>
                  <a:lnTo>
                    <a:pt x="115948" y="54051"/>
                  </a:lnTo>
                  <a:lnTo>
                    <a:pt x="118133" y="49444"/>
                  </a:lnTo>
                  <a:lnTo>
                    <a:pt x="119354" y="42022"/>
                  </a:lnTo>
                  <a:lnTo>
                    <a:pt x="111029" y="42022"/>
                  </a:lnTo>
                  <a:lnTo>
                    <a:pt x="110728" y="37895"/>
                  </a:lnTo>
                  <a:lnTo>
                    <a:pt x="110728" y="17145"/>
                  </a:lnTo>
                  <a:lnTo>
                    <a:pt x="111341" y="13512"/>
                  </a:lnTo>
                  <a:lnTo>
                    <a:pt x="119347" y="13512"/>
                  </a:lnTo>
                  <a:lnTo>
                    <a:pt x="118133" y="6368"/>
                  </a:lnTo>
                  <a:lnTo>
                    <a:pt x="115948" y="1625"/>
                  </a:lnTo>
                  <a:lnTo>
                    <a:pt x="112865" y="0"/>
                  </a:lnTo>
                  <a:close/>
                </a:path>
                <a:path extrusionOk="0" h="120000" w="120000">
                  <a:moveTo>
                    <a:pt x="119347" y="13512"/>
                  </a:moveTo>
                  <a:lnTo>
                    <a:pt x="114381" y="13512"/>
                  </a:lnTo>
                  <a:lnTo>
                    <a:pt x="114997" y="17145"/>
                  </a:lnTo>
                  <a:lnTo>
                    <a:pt x="114997" y="37362"/>
                  </a:lnTo>
                  <a:lnTo>
                    <a:pt x="114685" y="42022"/>
                  </a:lnTo>
                  <a:lnTo>
                    <a:pt x="119354" y="42022"/>
                  </a:lnTo>
                  <a:lnTo>
                    <a:pt x="119435" y="41535"/>
                  </a:lnTo>
                  <a:lnTo>
                    <a:pt x="119847" y="30611"/>
                  </a:lnTo>
                  <a:lnTo>
                    <a:pt x="119865" y="24391"/>
                  </a:lnTo>
                  <a:lnTo>
                    <a:pt x="119435" y="14024"/>
                  </a:lnTo>
                  <a:lnTo>
                    <a:pt x="119347" y="13512"/>
                  </a:lnTo>
                  <a:close/>
                </a:path>
                <a:path extrusionOk="0" h="120000" w="120000">
                  <a:moveTo>
                    <a:pt x="4723" y="1045"/>
                  </a:moveTo>
                  <a:lnTo>
                    <a:pt x="0" y="1045"/>
                  </a:lnTo>
                  <a:lnTo>
                    <a:pt x="0" y="54517"/>
                  </a:lnTo>
                  <a:lnTo>
                    <a:pt x="4723" y="54517"/>
                  </a:lnTo>
                  <a:lnTo>
                    <a:pt x="4723" y="1045"/>
                  </a:lnTo>
                  <a:close/>
                </a:path>
                <a:path extrusionOk="0" h="120000" w="120000">
                  <a:moveTo>
                    <a:pt x="38038" y="1045"/>
                  </a:moveTo>
                  <a:lnTo>
                    <a:pt x="30877" y="1045"/>
                  </a:lnTo>
                  <a:lnTo>
                    <a:pt x="28195" y="2334"/>
                  </a:lnTo>
                  <a:lnTo>
                    <a:pt x="26298" y="5908"/>
                  </a:lnTo>
                  <a:lnTo>
                    <a:pt x="25171" y="11328"/>
                  </a:lnTo>
                  <a:lnTo>
                    <a:pt x="24799" y="18153"/>
                  </a:lnTo>
                  <a:lnTo>
                    <a:pt x="25112" y="24161"/>
                  </a:lnTo>
                  <a:lnTo>
                    <a:pt x="26053" y="28747"/>
                  </a:lnTo>
                  <a:lnTo>
                    <a:pt x="27620" y="31674"/>
                  </a:lnTo>
                  <a:lnTo>
                    <a:pt x="29815" y="32703"/>
                  </a:lnTo>
                  <a:lnTo>
                    <a:pt x="34076" y="32703"/>
                  </a:lnTo>
                  <a:lnTo>
                    <a:pt x="34680" y="33730"/>
                  </a:lnTo>
                  <a:lnTo>
                    <a:pt x="34680" y="39977"/>
                  </a:lnTo>
                  <a:lnTo>
                    <a:pt x="34076" y="41014"/>
                  </a:lnTo>
                  <a:lnTo>
                    <a:pt x="25256" y="41014"/>
                  </a:lnTo>
                  <a:lnTo>
                    <a:pt x="25256" y="54517"/>
                  </a:lnTo>
                  <a:lnTo>
                    <a:pt x="33318" y="54517"/>
                  </a:lnTo>
                  <a:lnTo>
                    <a:pt x="36023" y="53152"/>
                  </a:lnTo>
                  <a:lnTo>
                    <a:pt x="37976" y="49445"/>
                  </a:lnTo>
                  <a:lnTo>
                    <a:pt x="39159" y="43987"/>
                  </a:lnTo>
                  <a:lnTo>
                    <a:pt x="39557" y="37362"/>
                  </a:lnTo>
                  <a:lnTo>
                    <a:pt x="39202" y="30397"/>
                  </a:lnTo>
                  <a:lnTo>
                    <a:pt x="38090" y="25172"/>
                  </a:lnTo>
                  <a:lnTo>
                    <a:pt x="36152" y="21888"/>
                  </a:lnTo>
                  <a:lnTo>
                    <a:pt x="33318" y="20749"/>
                  </a:lnTo>
                  <a:lnTo>
                    <a:pt x="29965" y="20749"/>
                  </a:lnTo>
                  <a:lnTo>
                    <a:pt x="29659" y="19208"/>
                  </a:lnTo>
                  <a:lnTo>
                    <a:pt x="29659" y="16108"/>
                  </a:lnTo>
                  <a:lnTo>
                    <a:pt x="29965" y="14521"/>
                  </a:lnTo>
                  <a:lnTo>
                    <a:pt x="38038" y="14521"/>
                  </a:lnTo>
                  <a:lnTo>
                    <a:pt x="38038" y="1045"/>
                  </a:lnTo>
                  <a:close/>
                </a:path>
                <a:path extrusionOk="0" h="120000" w="120000">
                  <a:moveTo>
                    <a:pt x="59482" y="1045"/>
                  </a:moveTo>
                  <a:lnTo>
                    <a:pt x="54918" y="1045"/>
                  </a:lnTo>
                  <a:lnTo>
                    <a:pt x="54918" y="54517"/>
                  </a:lnTo>
                  <a:lnTo>
                    <a:pt x="59482" y="54517"/>
                  </a:lnTo>
                  <a:lnTo>
                    <a:pt x="59482" y="1045"/>
                  </a:lnTo>
                  <a:close/>
                </a:path>
                <a:path extrusionOk="0" h="120000" w="120000">
                  <a:moveTo>
                    <a:pt x="100539" y="14521"/>
                  </a:moveTo>
                  <a:lnTo>
                    <a:pt x="95679" y="14521"/>
                  </a:lnTo>
                  <a:lnTo>
                    <a:pt x="95679" y="54517"/>
                  </a:lnTo>
                  <a:lnTo>
                    <a:pt x="100539" y="54517"/>
                  </a:lnTo>
                  <a:lnTo>
                    <a:pt x="100539" y="14521"/>
                  </a:lnTo>
                  <a:close/>
                </a:path>
                <a:path extrusionOk="0" h="120000" w="120000">
                  <a:moveTo>
                    <a:pt x="104499" y="1045"/>
                  </a:moveTo>
                  <a:lnTo>
                    <a:pt x="91717" y="1045"/>
                  </a:lnTo>
                  <a:lnTo>
                    <a:pt x="91717" y="14521"/>
                  </a:lnTo>
                  <a:lnTo>
                    <a:pt x="104499" y="14521"/>
                  </a:lnTo>
                  <a:lnTo>
                    <a:pt x="104499" y="1045"/>
                  </a:lnTo>
                  <a:close/>
                </a:path>
                <a:path extrusionOk="0" h="120000" w="120000">
                  <a:moveTo>
                    <a:pt x="70267" y="14521"/>
                  </a:moveTo>
                  <a:lnTo>
                    <a:pt x="65410" y="14521"/>
                  </a:lnTo>
                  <a:lnTo>
                    <a:pt x="65410" y="54517"/>
                  </a:lnTo>
                  <a:lnTo>
                    <a:pt x="70267" y="54517"/>
                  </a:lnTo>
                  <a:lnTo>
                    <a:pt x="70267" y="14521"/>
                  </a:lnTo>
                  <a:close/>
                </a:path>
                <a:path extrusionOk="0" h="120000" w="120000">
                  <a:moveTo>
                    <a:pt x="74230" y="1045"/>
                  </a:moveTo>
                  <a:lnTo>
                    <a:pt x="61447" y="1045"/>
                  </a:lnTo>
                  <a:lnTo>
                    <a:pt x="61447" y="14521"/>
                  </a:lnTo>
                  <a:lnTo>
                    <a:pt x="74230" y="14521"/>
                  </a:lnTo>
                  <a:lnTo>
                    <a:pt x="74230" y="1045"/>
                  </a:lnTo>
                  <a:close/>
                </a:path>
                <a:path extrusionOk="0" h="120000" w="120000">
                  <a:moveTo>
                    <a:pt x="48976" y="14521"/>
                  </a:moveTo>
                  <a:lnTo>
                    <a:pt x="44116" y="14521"/>
                  </a:lnTo>
                  <a:lnTo>
                    <a:pt x="44116" y="54517"/>
                  </a:lnTo>
                  <a:lnTo>
                    <a:pt x="48976" y="54517"/>
                  </a:lnTo>
                  <a:lnTo>
                    <a:pt x="48976" y="14521"/>
                  </a:lnTo>
                  <a:close/>
                </a:path>
                <a:path extrusionOk="0" h="120000" w="120000">
                  <a:moveTo>
                    <a:pt x="52939" y="1045"/>
                  </a:moveTo>
                  <a:lnTo>
                    <a:pt x="40162" y="1045"/>
                  </a:lnTo>
                  <a:lnTo>
                    <a:pt x="40162" y="14521"/>
                  </a:lnTo>
                  <a:lnTo>
                    <a:pt x="52939" y="14521"/>
                  </a:lnTo>
                  <a:lnTo>
                    <a:pt x="52939" y="1045"/>
                  </a:lnTo>
                  <a:close/>
                </a:path>
                <a:path extrusionOk="0" h="120000" w="120000">
                  <a:moveTo>
                    <a:pt x="81071" y="1045"/>
                  </a:moveTo>
                  <a:lnTo>
                    <a:pt x="76367" y="1045"/>
                  </a:lnTo>
                  <a:lnTo>
                    <a:pt x="76367" y="34271"/>
                  </a:lnTo>
                  <a:lnTo>
                    <a:pt x="76793" y="43706"/>
                  </a:lnTo>
                  <a:lnTo>
                    <a:pt x="78061" y="50339"/>
                  </a:lnTo>
                  <a:lnTo>
                    <a:pt x="80153" y="54258"/>
                  </a:lnTo>
                  <a:lnTo>
                    <a:pt x="83053" y="55545"/>
                  </a:lnTo>
                  <a:lnTo>
                    <a:pt x="85805" y="54258"/>
                  </a:lnTo>
                  <a:lnTo>
                    <a:pt x="87861" y="50339"/>
                  </a:lnTo>
                  <a:lnTo>
                    <a:pt x="89148" y="43706"/>
                  </a:lnTo>
                  <a:lnTo>
                    <a:pt x="89227" y="42022"/>
                  </a:lnTo>
                  <a:lnTo>
                    <a:pt x="81681" y="42022"/>
                  </a:lnTo>
                  <a:lnTo>
                    <a:pt x="81071" y="39473"/>
                  </a:lnTo>
                  <a:lnTo>
                    <a:pt x="81071" y="1045"/>
                  </a:lnTo>
                  <a:close/>
                </a:path>
                <a:path extrusionOk="0" h="120000" w="120000">
                  <a:moveTo>
                    <a:pt x="89593" y="1045"/>
                  </a:moveTo>
                  <a:lnTo>
                    <a:pt x="84880" y="1045"/>
                  </a:lnTo>
                  <a:lnTo>
                    <a:pt x="84880" y="39473"/>
                  </a:lnTo>
                  <a:lnTo>
                    <a:pt x="84421" y="42022"/>
                  </a:lnTo>
                  <a:lnTo>
                    <a:pt x="89227" y="42022"/>
                  </a:lnTo>
                  <a:lnTo>
                    <a:pt x="89593" y="34271"/>
                  </a:lnTo>
                  <a:lnTo>
                    <a:pt x="89593" y="1045"/>
                  </a:lnTo>
                  <a:close/>
                </a:path>
                <a:path extrusionOk="0" h="120000" w="120000">
                  <a:moveTo>
                    <a:pt x="13691" y="1045"/>
                  </a:moveTo>
                  <a:lnTo>
                    <a:pt x="7610" y="1045"/>
                  </a:lnTo>
                  <a:lnTo>
                    <a:pt x="7610" y="54517"/>
                  </a:lnTo>
                  <a:lnTo>
                    <a:pt x="11871" y="54517"/>
                  </a:lnTo>
                  <a:lnTo>
                    <a:pt x="11871" y="20749"/>
                  </a:lnTo>
                  <a:lnTo>
                    <a:pt x="16627" y="20749"/>
                  </a:lnTo>
                  <a:lnTo>
                    <a:pt x="13691" y="1045"/>
                  </a:lnTo>
                  <a:close/>
                </a:path>
                <a:path extrusionOk="0" h="120000" w="120000">
                  <a:moveTo>
                    <a:pt x="16627" y="20749"/>
                  </a:moveTo>
                  <a:lnTo>
                    <a:pt x="11871" y="20749"/>
                  </a:lnTo>
                  <a:lnTo>
                    <a:pt x="16887" y="54517"/>
                  </a:lnTo>
                  <a:lnTo>
                    <a:pt x="22809" y="54517"/>
                  </a:lnTo>
                  <a:lnTo>
                    <a:pt x="22809" y="33730"/>
                  </a:lnTo>
                  <a:lnTo>
                    <a:pt x="18562" y="33730"/>
                  </a:lnTo>
                  <a:lnTo>
                    <a:pt x="16627" y="20749"/>
                  </a:lnTo>
                  <a:close/>
                </a:path>
                <a:path extrusionOk="0" h="120000" w="120000">
                  <a:moveTo>
                    <a:pt x="22809" y="1045"/>
                  </a:moveTo>
                  <a:lnTo>
                    <a:pt x="18562" y="1045"/>
                  </a:lnTo>
                  <a:lnTo>
                    <a:pt x="18562" y="33730"/>
                  </a:lnTo>
                  <a:lnTo>
                    <a:pt x="22809" y="33730"/>
                  </a:lnTo>
                  <a:lnTo>
                    <a:pt x="22809" y="1045"/>
                  </a:lnTo>
                  <a:close/>
                </a:path>
                <a:path extrusionOk="0" h="120000" w="120000">
                  <a:moveTo>
                    <a:pt x="112865" y="64351"/>
                  </a:moveTo>
                  <a:lnTo>
                    <a:pt x="109786" y="65975"/>
                  </a:lnTo>
                  <a:lnTo>
                    <a:pt x="107602" y="70716"/>
                  </a:lnTo>
                  <a:lnTo>
                    <a:pt x="106301" y="78380"/>
                  </a:lnTo>
                  <a:lnTo>
                    <a:pt x="105870" y="88771"/>
                  </a:lnTo>
                  <a:lnTo>
                    <a:pt x="105870" y="95019"/>
                  </a:lnTo>
                  <a:lnTo>
                    <a:pt x="106301" y="106117"/>
                  </a:lnTo>
                  <a:lnTo>
                    <a:pt x="107602" y="113871"/>
                  </a:lnTo>
                  <a:lnTo>
                    <a:pt x="109786" y="118420"/>
                  </a:lnTo>
                  <a:lnTo>
                    <a:pt x="112865" y="119905"/>
                  </a:lnTo>
                  <a:lnTo>
                    <a:pt x="115948" y="118412"/>
                  </a:lnTo>
                  <a:lnTo>
                    <a:pt x="118133" y="113804"/>
                  </a:lnTo>
                  <a:lnTo>
                    <a:pt x="119348" y="106421"/>
                  </a:lnTo>
                  <a:lnTo>
                    <a:pt x="111029" y="106421"/>
                  </a:lnTo>
                  <a:lnTo>
                    <a:pt x="110728" y="102237"/>
                  </a:lnTo>
                  <a:lnTo>
                    <a:pt x="110728" y="81515"/>
                  </a:lnTo>
                  <a:lnTo>
                    <a:pt x="111341" y="77864"/>
                  </a:lnTo>
                  <a:lnTo>
                    <a:pt x="119347" y="77864"/>
                  </a:lnTo>
                  <a:lnTo>
                    <a:pt x="118133" y="70716"/>
                  </a:lnTo>
                  <a:lnTo>
                    <a:pt x="115948" y="65975"/>
                  </a:lnTo>
                  <a:lnTo>
                    <a:pt x="112865" y="64351"/>
                  </a:lnTo>
                  <a:close/>
                </a:path>
                <a:path extrusionOk="0" h="120000" w="120000">
                  <a:moveTo>
                    <a:pt x="119347" y="77864"/>
                  </a:moveTo>
                  <a:lnTo>
                    <a:pt x="114381" y="77864"/>
                  </a:lnTo>
                  <a:lnTo>
                    <a:pt x="114997" y="81515"/>
                  </a:lnTo>
                  <a:lnTo>
                    <a:pt x="114997" y="101752"/>
                  </a:lnTo>
                  <a:lnTo>
                    <a:pt x="114685" y="106421"/>
                  </a:lnTo>
                  <a:lnTo>
                    <a:pt x="119348" y="106421"/>
                  </a:lnTo>
                  <a:lnTo>
                    <a:pt x="119435" y="105892"/>
                  </a:lnTo>
                  <a:lnTo>
                    <a:pt x="119845" y="95019"/>
                  </a:lnTo>
                  <a:lnTo>
                    <a:pt x="119865" y="88771"/>
                  </a:lnTo>
                  <a:lnTo>
                    <a:pt x="119435" y="78380"/>
                  </a:lnTo>
                  <a:lnTo>
                    <a:pt x="119347" y="77864"/>
                  </a:lnTo>
                  <a:close/>
                </a:path>
                <a:path extrusionOk="0" h="120000" w="120000">
                  <a:moveTo>
                    <a:pt x="49745" y="65415"/>
                  </a:moveTo>
                  <a:lnTo>
                    <a:pt x="41382" y="65415"/>
                  </a:lnTo>
                  <a:lnTo>
                    <a:pt x="41382" y="118841"/>
                  </a:lnTo>
                  <a:lnTo>
                    <a:pt x="50342" y="118841"/>
                  </a:lnTo>
                  <a:lnTo>
                    <a:pt x="52530" y="117635"/>
                  </a:lnTo>
                  <a:lnTo>
                    <a:pt x="54212" y="114241"/>
                  </a:lnTo>
                  <a:lnTo>
                    <a:pt x="55292" y="108996"/>
                  </a:lnTo>
                  <a:lnTo>
                    <a:pt x="55322" y="108466"/>
                  </a:lnTo>
                  <a:lnTo>
                    <a:pt x="46097" y="108466"/>
                  </a:lnTo>
                  <a:lnTo>
                    <a:pt x="46097" y="96046"/>
                  </a:lnTo>
                  <a:lnTo>
                    <a:pt x="55673" y="96046"/>
                  </a:lnTo>
                  <a:lnTo>
                    <a:pt x="55673" y="95019"/>
                  </a:lnTo>
                  <a:lnTo>
                    <a:pt x="54455" y="89807"/>
                  </a:lnTo>
                  <a:lnTo>
                    <a:pt x="52783" y="88201"/>
                  </a:lnTo>
                  <a:lnTo>
                    <a:pt x="53691" y="86679"/>
                  </a:lnTo>
                  <a:lnTo>
                    <a:pt x="53867" y="85643"/>
                  </a:lnTo>
                  <a:lnTo>
                    <a:pt x="46097" y="85643"/>
                  </a:lnTo>
                  <a:lnTo>
                    <a:pt x="46097" y="75772"/>
                  </a:lnTo>
                  <a:lnTo>
                    <a:pt x="54187" y="75772"/>
                  </a:lnTo>
                  <a:lnTo>
                    <a:pt x="54044" y="73295"/>
                  </a:lnTo>
                  <a:lnTo>
                    <a:pt x="53224" y="69308"/>
                  </a:lnTo>
                  <a:lnTo>
                    <a:pt x="51806" y="66486"/>
                  </a:lnTo>
                  <a:lnTo>
                    <a:pt x="49745" y="65415"/>
                  </a:lnTo>
                  <a:close/>
                </a:path>
                <a:path extrusionOk="0" h="120000" w="120000">
                  <a:moveTo>
                    <a:pt x="55673" y="96046"/>
                  </a:moveTo>
                  <a:lnTo>
                    <a:pt x="50495" y="96046"/>
                  </a:lnTo>
                  <a:lnTo>
                    <a:pt x="50955" y="98633"/>
                  </a:lnTo>
                  <a:lnTo>
                    <a:pt x="50955" y="105375"/>
                  </a:lnTo>
                  <a:lnTo>
                    <a:pt x="50495" y="108466"/>
                  </a:lnTo>
                  <a:lnTo>
                    <a:pt x="55322" y="108466"/>
                  </a:lnTo>
                  <a:lnTo>
                    <a:pt x="55673" y="102237"/>
                  </a:lnTo>
                  <a:lnTo>
                    <a:pt x="55673" y="96046"/>
                  </a:lnTo>
                  <a:close/>
                </a:path>
                <a:path extrusionOk="0" h="120000" w="120000">
                  <a:moveTo>
                    <a:pt x="54187" y="75772"/>
                  </a:moveTo>
                  <a:lnTo>
                    <a:pt x="49132" y="75772"/>
                  </a:lnTo>
                  <a:lnTo>
                    <a:pt x="49745" y="77350"/>
                  </a:lnTo>
                  <a:lnTo>
                    <a:pt x="49745" y="84083"/>
                  </a:lnTo>
                  <a:lnTo>
                    <a:pt x="49132" y="85643"/>
                  </a:lnTo>
                  <a:lnTo>
                    <a:pt x="53867" y="85643"/>
                  </a:lnTo>
                  <a:lnTo>
                    <a:pt x="54307" y="83037"/>
                  </a:lnTo>
                  <a:lnTo>
                    <a:pt x="54307" y="77864"/>
                  </a:lnTo>
                  <a:lnTo>
                    <a:pt x="54187" y="75772"/>
                  </a:lnTo>
                  <a:close/>
                </a:path>
                <a:path extrusionOk="0" h="120000" w="120000">
                  <a:moveTo>
                    <a:pt x="38487" y="65425"/>
                  </a:moveTo>
                  <a:lnTo>
                    <a:pt x="33777" y="65425"/>
                  </a:lnTo>
                  <a:lnTo>
                    <a:pt x="33777" y="118841"/>
                  </a:lnTo>
                  <a:lnTo>
                    <a:pt x="38487" y="118841"/>
                  </a:lnTo>
                  <a:lnTo>
                    <a:pt x="38487" y="65425"/>
                  </a:lnTo>
                  <a:close/>
                </a:path>
                <a:path extrusionOk="0" h="120000" w="120000">
                  <a:moveTo>
                    <a:pt x="4723" y="65415"/>
                  </a:moveTo>
                  <a:lnTo>
                    <a:pt x="0" y="65415"/>
                  </a:lnTo>
                  <a:lnTo>
                    <a:pt x="0" y="98633"/>
                  </a:lnTo>
                  <a:lnTo>
                    <a:pt x="426" y="108075"/>
                  </a:lnTo>
                  <a:lnTo>
                    <a:pt x="1694" y="114707"/>
                  </a:lnTo>
                  <a:lnTo>
                    <a:pt x="3789" y="118622"/>
                  </a:lnTo>
                  <a:lnTo>
                    <a:pt x="6693" y="119905"/>
                  </a:lnTo>
                  <a:lnTo>
                    <a:pt x="9446" y="118622"/>
                  </a:lnTo>
                  <a:lnTo>
                    <a:pt x="11502" y="114707"/>
                  </a:lnTo>
                  <a:lnTo>
                    <a:pt x="12788" y="108075"/>
                  </a:lnTo>
                  <a:lnTo>
                    <a:pt x="12866" y="106421"/>
                  </a:lnTo>
                  <a:lnTo>
                    <a:pt x="5338" y="106421"/>
                  </a:lnTo>
                  <a:lnTo>
                    <a:pt x="4723" y="103778"/>
                  </a:lnTo>
                  <a:lnTo>
                    <a:pt x="4723" y="65415"/>
                  </a:lnTo>
                  <a:close/>
                </a:path>
                <a:path extrusionOk="0" h="120000" w="120000">
                  <a:moveTo>
                    <a:pt x="13234" y="65415"/>
                  </a:moveTo>
                  <a:lnTo>
                    <a:pt x="8524" y="65415"/>
                  </a:lnTo>
                  <a:lnTo>
                    <a:pt x="8524" y="103778"/>
                  </a:lnTo>
                  <a:lnTo>
                    <a:pt x="8064" y="106421"/>
                  </a:lnTo>
                  <a:lnTo>
                    <a:pt x="12866" y="106421"/>
                  </a:lnTo>
                  <a:lnTo>
                    <a:pt x="13234" y="98633"/>
                  </a:lnTo>
                  <a:lnTo>
                    <a:pt x="13234" y="65415"/>
                  </a:lnTo>
                  <a:close/>
                </a:path>
                <a:path extrusionOk="0" h="120000" w="120000">
                  <a:moveTo>
                    <a:pt x="67692" y="65415"/>
                  </a:moveTo>
                  <a:lnTo>
                    <a:pt x="60391" y="65415"/>
                  </a:lnTo>
                  <a:lnTo>
                    <a:pt x="55988" y="118841"/>
                  </a:lnTo>
                  <a:lnTo>
                    <a:pt x="61007" y="118841"/>
                  </a:lnTo>
                  <a:lnTo>
                    <a:pt x="61745" y="109026"/>
                  </a:lnTo>
                  <a:lnTo>
                    <a:pt x="71541" y="109026"/>
                  </a:lnTo>
                  <a:lnTo>
                    <a:pt x="70440" y="96550"/>
                  </a:lnTo>
                  <a:lnTo>
                    <a:pt x="62676" y="96550"/>
                  </a:lnTo>
                  <a:lnTo>
                    <a:pt x="64039" y="76836"/>
                  </a:lnTo>
                  <a:lnTo>
                    <a:pt x="68700" y="76836"/>
                  </a:lnTo>
                  <a:lnTo>
                    <a:pt x="67692" y="65415"/>
                  </a:lnTo>
                  <a:close/>
                </a:path>
                <a:path extrusionOk="0" h="120000" w="120000">
                  <a:moveTo>
                    <a:pt x="71541" y="109026"/>
                  </a:moveTo>
                  <a:lnTo>
                    <a:pt x="66622" y="109026"/>
                  </a:lnTo>
                  <a:lnTo>
                    <a:pt x="67388" y="118841"/>
                  </a:lnTo>
                  <a:lnTo>
                    <a:pt x="72407" y="118841"/>
                  </a:lnTo>
                  <a:lnTo>
                    <a:pt x="71541" y="109026"/>
                  </a:lnTo>
                  <a:close/>
                </a:path>
                <a:path extrusionOk="0" h="120000" w="120000">
                  <a:moveTo>
                    <a:pt x="68700" y="76836"/>
                  </a:moveTo>
                  <a:lnTo>
                    <a:pt x="64039" y="76836"/>
                  </a:lnTo>
                  <a:lnTo>
                    <a:pt x="65549" y="96550"/>
                  </a:lnTo>
                  <a:lnTo>
                    <a:pt x="70440" y="96550"/>
                  </a:lnTo>
                  <a:lnTo>
                    <a:pt x="68700" y="76836"/>
                  </a:lnTo>
                  <a:close/>
                </a:path>
                <a:path extrusionOk="0" h="120000" w="120000">
                  <a:moveTo>
                    <a:pt x="97655" y="64351"/>
                  </a:moveTo>
                  <a:lnTo>
                    <a:pt x="94595" y="65975"/>
                  </a:lnTo>
                  <a:lnTo>
                    <a:pt x="92464" y="70716"/>
                  </a:lnTo>
                  <a:lnTo>
                    <a:pt x="91219" y="78380"/>
                  </a:lnTo>
                  <a:lnTo>
                    <a:pt x="90814" y="88771"/>
                  </a:lnTo>
                  <a:lnTo>
                    <a:pt x="90814" y="95019"/>
                  </a:lnTo>
                  <a:lnTo>
                    <a:pt x="91219" y="106117"/>
                  </a:lnTo>
                  <a:lnTo>
                    <a:pt x="92464" y="113871"/>
                  </a:lnTo>
                  <a:lnTo>
                    <a:pt x="94595" y="118420"/>
                  </a:lnTo>
                  <a:lnTo>
                    <a:pt x="97655" y="119905"/>
                  </a:lnTo>
                  <a:lnTo>
                    <a:pt x="100598" y="118613"/>
                  </a:lnTo>
                  <a:lnTo>
                    <a:pt x="102633" y="114640"/>
                  </a:lnTo>
                  <a:lnTo>
                    <a:pt x="103814" y="107846"/>
                  </a:lnTo>
                  <a:lnTo>
                    <a:pt x="103870" y="106421"/>
                  </a:lnTo>
                  <a:lnTo>
                    <a:pt x="95980" y="106421"/>
                  </a:lnTo>
                  <a:lnTo>
                    <a:pt x="95679" y="102237"/>
                  </a:lnTo>
                  <a:lnTo>
                    <a:pt x="95679" y="81515"/>
                  </a:lnTo>
                  <a:lnTo>
                    <a:pt x="96290" y="77864"/>
                  </a:lnTo>
                  <a:lnTo>
                    <a:pt x="103898" y="77864"/>
                  </a:lnTo>
                  <a:lnTo>
                    <a:pt x="103814" y="75965"/>
                  </a:lnTo>
                  <a:lnTo>
                    <a:pt x="102633" y="69616"/>
                  </a:lnTo>
                  <a:lnTo>
                    <a:pt x="100598" y="65693"/>
                  </a:lnTo>
                  <a:lnTo>
                    <a:pt x="97655" y="64351"/>
                  </a:lnTo>
                  <a:close/>
                </a:path>
                <a:path extrusionOk="0" h="120000" w="120000">
                  <a:moveTo>
                    <a:pt x="104196" y="96550"/>
                  </a:moveTo>
                  <a:lnTo>
                    <a:pt x="99623" y="96550"/>
                  </a:lnTo>
                  <a:lnTo>
                    <a:pt x="99623" y="102237"/>
                  </a:lnTo>
                  <a:lnTo>
                    <a:pt x="99324" y="106421"/>
                  </a:lnTo>
                  <a:lnTo>
                    <a:pt x="103870" y="106421"/>
                  </a:lnTo>
                  <a:lnTo>
                    <a:pt x="104196" y="98091"/>
                  </a:lnTo>
                  <a:lnTo>
                    <a:pt x="104196" y="96550"/>
                  </a:lnTo>
                  <a:close/>
                </a:path>
                <a:path extrusionOk="0" h="120000" w="120000">
                  <a:moveTo>
                    <a:pt x="103898" y="77864"/>
                  </a:moveTo>
                  <a:lnTo>
                    <a:pt x="99179" y="77864"/>
                  </a:lnTo>
                  <a:lnTo>
                    <a:pt x="99623" y="81515"/>
                  </a:lnTo>
                  <a:lnTo>
                    <a:pt x="99623" y="87174"/>
                  </a:lnTo>
                  <a:lnTo>
                    <a:pt x="104196" y="87174"/>
                  </a:lnTo>
                  <a:lnTo>
                    <a:pt x="104196" y="84587"/>
                  </a:lnTo>
                  <a:lnTo>
                    <a:pt x="103898" y="77864"/>
                  </a:lnTo>
                  <a:close/>
                </a:path>
                <a:path extrusionOk="0" h="120000" w="120000">
                  <a:moveTo>
                    <a:pt x="21758" y="65415"/>
                  </a:moveTo>
                  <a:lnTo>
                    <a:pt x="15658" y="65415"/>
                  </a:lnTo>
                  <a:lnTo>
                    <a:pt x="15658" y="118841"/>
                  </a:lnTo>
                  <a:lnTo>
                    <a:pt x="19930" y="118841"/>
                  </a:lnTo>
                  <a:lnTo>
                    <a:pt x="19930" y="85120"/>
                  </a:lnTo>
                  <a:lnTo>
                    <a:pt x="24694" y="85120"/>
                  </a:lnTo>
                  <a:lnTo>
                    <a:pt x="21758" y="65415"/>
                  </a:lnTo>
                  <a:close/>
                </a:path>
                <a:path extrusionOk="0" h="120000" w="120000">
                  <a:moveTo>
                    <a:pt x="24694" y="85120"/>
                  </a:moveTo>
                  <a:lnTo>
                    <a:pt x="19930" y="85120"/>
                  </a:lnTo>
                  <a:lnTo>
                    <a:pt x="24955" y="118841"/>
                  </a:lnTo>
                  <a:lnTo>
                    <a:pt x="30877" y="118841"/>
                  </a:lnTo>
                  <a:lnTo>
                    <a:pt x="30877" y="98091"/>
                  </a:lnTo>
                  <a:lnTo>
                    <a:pt x="26626" y="98091"/>
                  </a:lnTo>
                  <a:lnTo>
                    <a:pt x="24694" y="85120"/>
                  </a:lnTo>
                  <a:close/>
                </a:path>
                <a:path extrusionOk="0" h="120000" w="120000">
                  <a:moveTo>
                    <a:pt x="30877" y="65415"/>
                  </a:moveTo>
                  <a:lnTo>
                    <a:pt x="26626" y="65415"/>
                  </a:lnTo>
                  <a:lnTo>
                    <a:pt x="26626" y="98091"/>
                  </a:lnTo>
                  <a:lnTo>
                    <a:pt x="30877" y="98091"/>
                  </a:lnTo>
                  <a:lnTo>
                    <a:pt x="30877" y="65415"/>
                  </a:lnTo>
                  <a:close/>
                </a:path>
                <a:path extrusionOk="0" h="120000" w="120000">
                  <a:moveTo>
                    <a:pt x="79561" y="65415"/>
                  </a:moveTo>
                  <a:lnTo>
                    <a:pt x="73472" y="65415"/>
                  </a:lnTo>
                  <a:lnTo>
                    <a:pt x="73472" y="118841"/>
                  </a:lnTo>
                  <a:lnTo>
                    <a:pt x="77722" y="118841"/>
                  </a:lnTo>
                  <a:lnTo>
                    <a:pt x="77722" y="85120"/>
                  </a:lnTo>
                  <a:lnTo>
                    <a:pt x="82491" y="85120"/>
                  </a:lnTo>
                  <a:lnTo>
                    <a:pt x="79561" y="65415"/>
                  </a:lnTo>
                  <a:close/>
                </a:path>
                <a:path extrusionOk="0" h="120000" w="120000">
                  <a:moveTo>
                    <a:pt x="82491" y="85120"/>
                  </a:moveTo>
                  <a:lnTo>
                    <a:pt x="77722" y="85120"/>
                  </a:lnTo>
                  <a:lnTo>
                    <a:pt x="82754" y="118841"/>
                  </a:lnTo>
                  <a:lnTo>
                    <a:pt x="88690" y="118841"/>
                  </a:lnTo>
                  <a:lnTo>
                    <a:pt x="88690" y="98091"/>
                  </a:lnTo>
                  <a:lnTo>
                    <a:pt x="84421" y="98091"/>
                  </a:lnTo>
                  <a:lnTo>
                    <a:pt x="82491" y="85120"/>
                  </a:lnTo>
                  <a:close/>
                </a:path>
                <a:path extrusionOk="0" h="120000" w="120000">
                  <a:moveTo>
                    <a:pt x="88690" y="65415"/>
                  </a:moveTo>
                  <a:lnTo>
                    <a:pt x="84421" y="65415"/>
                  </a:lnTo>
                  <a:lnTo>
                    <a:pt x="84421" y="98091"/>
                  </a:lnTo>
                  <a:lnTo>
                    <a:pt x="88690" y="98091"/>
                  </a:lnTo>
                  <a:lnTo>
                    <a:pt x="88690" y="65415"/>
                  </a:lnTo>
                  <a:close/>
                </a:path>
              </a:pathLst>
            </a:custGeom>
            <a:solidFill>
              <a:srgbClr val="293A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9"/>
            <p:cNvSpPr txBox="1"/>
            <p:nvPr/>
          </p:nvSpPr>
          <p:spPr>
            <a:xfrm>
              <a:off x="3506299" y="3205927"/>
              <a:ext cx="4482000" cy="18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8850">
              <a:noAutofit/>
            </a:bodyPr>
            <a:lstStyle/>
            <a:p>
              <a:pPr indent="0" lvl="0" marL="12700" marR="0" rtl="0" algn="l">
                <a:lnSpc>
                  <a:spcPct val="1399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B742"/>
                </a:buClr>
                <a:buSzPts val="500"/>
                <a:buFont typeface="Source Sans Pro"/>
                <a:buNone/>
              </a:pPr>
              <a:r>
                <a:rPr b="1" i="0" lang="pt-BR" sz="2000" u="none" cap="none" strike="noStrike">
                  <a:solidFill>
                    <a:srgbClr val="F2B74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www.fazsentido.org.br  </a:t>
              </a:r>
              <a:r>
                <a:rPr b="0" i="0" lang="pt-BR" sz="2000" u="none" cap="none" strike="noStrike">
                  <a:solidFill>
                    <a:srgbClr val="54BFD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fazsentido</a:t>
              </a:r>
              <a:r>
                <a:rPr lang="pt-BR" sz="2000">
                  <a:solidFill>
                    <a:srgbClr val="54BFD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edu</a:t>
              </a:r>
              <a:r>
                <a:rPr b="0" i="0" lang="pt-BR" sz="2000" u="none" cap="none" strike="noStrike">
                  <a:solidFill>
                    <a:srgbClr val="54BFD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b="0" i="0" lang="pt-BR" sz="2000" u="none" cap="none" strike="noStrike">
                  <a:solidFill>
                    <a:srgbClr val="F9756B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contato@fazsentido.org.br</a:t>
              </a:r>
              <a:endParaRPr b="0" i="0" sz="2000" u="none" cap="none" strike="noStrike">
                <a:solidFill>
                  <a:srgbClr val="F9756B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2949495" y="4527006"/>
              <a:ext cx="447000" cy="325800"/>
            </a:xfrm>
            <a:custGeom>
              <a:rect b="b" l="l" r="r" t="t"/>
              <a:pathLst>
                <a:path extrusionOk="0" h="120000" w="120000">
                  <a:moveTo>
                    <a:pt x="118772" y="0"/>
                  </a:moveTo>
                  <a:lnTo>
                    <a:pt x="1223" y="0"/>
                  </a:lnTo>
                  <a:lnTo>
                    <a:pt x="0" y="1679"/>
                  </a:lnTo>
                  <a:lnTo>
                    <a:pt x="0" y="118091"/>
                  </a:lnTo>
                  <a:lnTo>
                    <a:pt x="1223" y="119775"/>
                  </a:lnTo>
                  <a:lnTo>
                    <a:pt x="118772" y="119775"/>
                  </a:lnTo>
                  <a:lnTo>
                    <a:pt x="119996" y="118091"/>
                  </a:lnTo>
                  <a:lnTo>
                    <a:pt x="119996" y="112280"/>
                  </a:lnTo>
                  <a:lnTo>
                    <a:pt x="6579" y="112280"/>
                  </a:lnTo>
                  <a:lnTo>
                    <a:pt x="13170" y="103232"/>
                  </a:lnTo>
                  <a:lnTo>
                    <a:pt x="5461" y="103232"/>
                  </a:lnTo>
                  <a:lnTo>
                    <a:pt x="5461" y="7494"/>
                  </a:lnTo>
                  <a:lnTo>
                    <a:pt x="119996" y="7494"/>
                  </a:lnTo>
                  <a:lnTo>
                    <a:pt x="119996" y="1679"/>
                  </a:lnTo>
                  <a:lnTo>
                    <a:pt x="118772" y="0"/>
                  </a:lnTo>
                  <a:close/>
                </a:path>
                <a:path extrusionOk="0" h="120000" w="120000">
                  <a:moveTo>
                    <a:pt x="80764" y="56870"/>
                  </a:moveTo>
                  <a:lnTo>
                    <a:pt x="76905" y="62152"/>
                  </a:lnTo>
                  <a:lnTo>
                    <a:pt x="113430" y="112280"/>
                  </a:lnTo>
                  <a:lnTo>
                    <a:pt x="119996" y="112280"/>
                  </a:lnTo>
                  <a:lnTo>
                    <a:pt x="119996" y="103232"/>
                  </a:lnTo>
                  <a:lnTo>
                    <a:pt x="114552" y="103232"/>
                  </a:lnTo>
                  <a:lnTo>
                    <a:pt x="80764" y="56870"/>
                  </a:lnTo>
                  <a:close/>
                </a:path>
                <a:path extrusionOk="0" h="120000" w="120000">
                  <a:moveTo>
                    <a:pt x="39245" y="56870"/>
                  </a:moveTo>
                  <a:lnTo>
                    <a:pt x="5461" y="103232"/>
                  </a:lnTo>
                  <a:lnTo>
                    <a:pt x="13170" y="103232"/>
                  </a:lnTo>
                  <a:lnTo>
                    <a:pt x="43094" y="62152"/>
                  </a:lnTo>
                  <a:lnTo>
                    <a:pt x="39245" y="56870"/>
                  </a:lnTo>
                  <a:close/>
                </a:path>
                <a:path extrusionOk="0" h="120000" w="120000">
                  <a:moveTo>
                    <a:pt x="119996" y="7494"/>
                  </a:moveTo>
                  <a:lnTo>
                    <a:pt x="114552" y="7494"/>
                  </a:lnTo>
                  <a:lnTo>
                    <a:pt x="114552" y="103232"/>
                  </a:lnTo>
                  <a:lnTo>
                    <a:pt x="119996" y="103232"/>
                  </a:lnTo>
                  <a:lnTo>
                    <a:pt x="119996" y="7494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2969841" y="4547351"/>
              <a:ext cx="406500" cy="208200"/>
            </a:xfrm>
            <a:custGeom>
              <a:rect b="b" l="l" r="r" t="t"/>
              <a:pathLst>
                <a:path extrusionOk="0" h="120000" w="120000">
                  <a:moveTo>
                    <a:pt x="6063" y="0"/>
                  </a:moveTo>
                  <a:lnTo>
                    <a:pt x="0" y="0"/>
                  </a:lnTo>
                  <a:lnTo>
                    <a:pt x="0" y="4711"/>
                  </a:lnTo>
                  <a:lnTo>
                    <a:pt x="59047" y="119927"/>
                  </a:lnTo>
                  <a:lnTo>
                    <a:pt x="60937" y="119927"/>
                  </a:lnTo>
                  <a:lnTo>
                    <a:pt x="68469" y="105234"/>
                  </a:lnTo>
                  <a:lnTo>
                    <a:pt x="59999" y="105234"/>
                  </a:lnTo>
                  <a:lnTo>
                    <a:pt x="6063" y="0"/>
                  </a:lnTo>
                  <a:close/>
                </a:path>
                <a:path extrusionOk="0" h="120000" w="120000">
                  <a:moveTo>
                    <a:pt x="119999" y="0"/>
                  </a:moveTo>
                  <a:lnTo>
                    <a:pt x="113932" y="0"/>
                  </a:lnTo>
                  <a:lnTo>
                    <a:pt x="59999" y="105234"/>
                  </a:lnTo>
                  <a:lnTo>
                    <a:pt x="68469" y="105234"/>
                  </a:lnTo>
                  <a:lnTo>
                    <a:pt x="119999" y="4711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2912345" y="3258004"/>
              <a:ext cx="484500" cy="431700"/>
            </a:xfrm>
            <a:custGeom>
              <a:rect b="b" l="l" r="r" t="t"/>
              <a:pathLst>
                <a:path extrusionOk="0" h="120000" w="120000">
                  <a:moveTo>
                    <a:pt x="48899" y="97933"/>
                  </a:moveTo>
                  <a:lnTo>
                    <a:pt x="43369" y="97933"/>
                  </a:lnTo>
                  <a:lnTo>
                    <a:pt x="43369" y="103842"/>
                  </a:lnTo>
                  <a:lnTo>
                    <a:pt x="42680" y="107663"/>
                  </a:lnTo>
                  <a:lnTo>
                    <a:pt x="40801" y="110786"/>
                  </a:lnTo>
                  <a:lnTo>
                    <a:pt x="38018" y="112894"/>
                  </a:lnTo>
                  <a:lnTo>
                    <a:pt x="34612" y="113668"/>
                  </a:lnTo>
                  <a:lnTo>
                    <a:pt x="25119" y="113671"/>
                  </a:lnTo>
                  <a:lnTo>
                    <a:pt x="23883" y="115058"/>
                  </a:lnTo>
                  <a:lnTo>
                    <a:pt x="23883" y="118485"/>
                  </a:lnTo>
                  <a:lnTo>
                    <a:pt x="25122" y="119872"/>
                  </a:lnTo>
                  <a:lnTo>
                    <a:pt x="94795" y="119872"/>
                  </a:lnTo>
                  <a:lnTo>
                    <a:pt x="96034" y="118485"/>
                  </a:lnTo>
                  <a:lnTo>
                    <a:pt x="96034" y="115058"/>
                  </a:lnTo>
                  <a:lnTo>
                    <a:pt x="94798" y="113671"/>
                  </a:lnTo>
                  <a:lnTo>
                    <a:pt x="45886" y="113671"/>
                  </a:lnTo>
                  <a:lnTo>
                    <a:pt x="47153" y="111509"/>
                  </a:lnTo>
                  <a:lnTo>
                    <a:pt x="48100" y="109126"/>
                  </a:lnTo>
                  <a:lnTo>
                    <a:pt x="48694" y="106557"/>
                  </a:lnTo>
                  <a:lnTo>
                    <a:pt x="48899" y="103842"/>
                  </a:lnTo>
                  <a:lnTo>
                    <a:pt x="48899" y="97933"/>
                  </a:lnTo>
                  <a:close/>
                </a:path>
                <a:path extrusionOk="0" h="120000" w="120000">
                  <a:moveTo>
                    <a:pt x="76548" y="97933"/>
                  </a:moveTo>
                  <a:lnTo>
                    <a:pt x="71021" y="97933"/>
                  </a:lnTo>
                  <a:lnTo>
                    <a:pt x="71021" y="103842"/>
                  </a:lnTo>
                  <a:lnTo>
                    <a:pt x="71227" y="106557"/>
                  </a:lnTo>
                  <a:lnTo>
                    <a:pt x="71820" y="109126"/>
                  </a:lnTo>
                  <a:lnTo>
                    <a:pt x="72766" y="111509"/>
                  </a:lnTo>
                  <a:lnTo>
                    <a:pt x="74032" y="113671"/>
                  </a:lnTo>
                  <a:lnTo>
                    <a:pt x="94798" y="113671"/>
                  </a:lnTo>
                  <a:lnTo>
                    <a:pt x="85305" y="113668"/>
                  </a:lnTo>
                  <a:lnTo>
                    <a:pt x="81900" y="112894"/>
                  </a:lnTo>
                  <a:lnTo>
                    <a:pt x="79116" y="110786"/>
                  </a:lnTo>
                  <a:lnTo>
                    <a:pt x="77237" y="107663"/>
                  </a:lnTo>
                  <a:lnTo>
                    <a:pt x="76548" y="103842"/>
                  </a:lnTo>
                  <a:lnTo>
                    <a:pt x="76548" y="97933"/>
                  </a:lnTo>
                  <a:close/>
                </a:path>
                <a:path extrusionOk="0" h="120000" w="120000">
                  <a:moveTo>
                    <a:pt x="112680" y="0"/>
                  </a:moveTo>
                  <a:lnTo>
                    <a:pt x="7237" y="0"/>
                  </a:lnTo>
                  <a:lnTo>
                    <a:pt x="4422" y="638"/>
                  </a:lnTo>
                  <a:lnTo>
                    <a:pt x="2121" y="2381"/>
                  </a:lnTo>
                  <a:lnTo>
                    <a:pt x="569" y="4963"/>
                  </a:lnTo>
                  <a:lnTo>
                    <a:pt x="0" y="8124"/>
                  </a:lnTo>
                  <a:lnTo>
                    <a:pt x="0" y="89809"/>
                  </a:lnTo>
                  <a:lnTo>
                    <a:pt x="569" y="92968"/>
                  </a:lnTo>
                  <a:lnTo>
                    <a:pt x="2121" y="95551"/>
                  </a:lnTo>
                  <a:lnTo>
                    <a:pt x="4422" y="97294"/>
                  </a:lnTo>
                  <a:lnTo>
                    <a:pt x="7237" y="97933"/>
                  </a:lnTo>
                  <a:lnTo>
                    <a:pt x="112680" y="97933"/>
                  </a:lnTo>
                  <a:lnTo>
                    <a:pt x="115496" y="97294"/>
                  </a:lnTo>
                  <a:lnTo>
                    <a:pt x="117797" y="95551"/>
                  </a:lnTo>
                  <a:lnTo>
                    <a:pt x="119351" y="92968"/>
                  </a:lnTo>
                  <a:lnTo>
                    <a:pt x="119574" y="91729"/>
                  </a:lnTo>
                  <a:lnTo>
                    <a:pt x="6293" y="91729"/>
                  </a:lnTo>
                  <a:lnTo>
                    <a:pt x="5526" y="90868"/>
                  </a:lnTo>
                  <a:lnTo>
                    <a:pt x="5526" y="73506"/>
                  </a:lnTo>
                  <a:lnTo>
                    <a:pt x="119921" y="73506"/>
                  </a:lnTo>
                  <a:lnTo>
                    <a:pt x="119921" y="67302"/>
                  </a:lnTo>
                  <a:lnTo>
                    <a:pt x="5526" y="67302"/>
                  </a:lnTo>
                  <a:lnTo>
                    <a:pt x="5526" y="7065"/>
                  </a:lnTo>
                  <a:lnTo>
                    <a:pt x="6293" y="6204"/>
                  </a:lnTo>
                  <a:lnTo>
                    <a:pt x="119575" y="6204"/>
                  </a:lnTo>
                  <a:lnTo>
                    <a:pt x="119351" y="4963"/>
                  </a:lnTo>
                  <a:lnTo>
                    <a:pt x="117797" y="2381"/>
                  </a:lnTo>
                  <a:lnTo>
                    <a:pt x="115496" y="638"/>
                  </a:lnTo>
                  <a:lnTo>
                    <a:pt x="112680" y="0"/>
                  </a:lnTo>
                  <a:close/>
                </a:path>
                <a:path extrusionOk="0" h="120000" w="120000">
                  <a:moveTo>
                    <a:pt x="119921" y="73506"/>
                  </a:moveTo>
                  <a:lnTo>
                    <a:pt x="114391" y="73506"/>
                  </a:lnTo>
                  <a:lnTo>
                    <a:pt x="114391" y="90868"/>
                  </a:lnTo>
                  <a:lnTo>
                    <a:pt x="113624" y="91729"/>
                  </a:lnTo>
                  <a:lnTo>
                    <a:pt x="119574" y="91729"/>
                  </a:lnTo>
                  <a:lnTo>
                    <a:pt x="119921" y="89809"/>
                  </a:lnTo>
                  <a:lnTo>
                    <a:pt x="119921" y="73506"/>
                  </a:lnTo>
                  <a:close/>
                </a:path>
                <a:path extrusionOk="0" h="120000" w="120000">
                  <a:moveTo>
                    <a:pt x="119575" y="6204"/>
                  </a:moveTo>
                  <a:lnTo>
                    <a:pt x="113624" y="6204"/>
                  </a:lnTo>
                  <a:lnTo>
                    <a:pt x="114391" y="7065"/>
                  </a:lnTo>
                  <a:lnTo>
                    <a:pt x="114391" y="67302"/>
                  </a:lnTo>
                  <a:lnTo>
                    <a:pt x="119921" y="67302"/>
                  </a:lnTo>
                  <a:lnTo>
                    <a:pt x="119921" y="8124"/>
                  </a:lnTo>
                  <a:lnTo>
                    <a:pt x="119575" y="6204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3142395" y="3543249"/>
              <a:ext cx="24000" cy="24000"/>
            </a:xfrm>
            <a:custGeom>
              <a:rect b="b" l="l" r="r" t="t"/>
              <a:pathLst>
                <a:path extrusionOk="0" h="120000" w="120000">
                  <a:moveTo>
                    <a:pt x="92966" y="0"/>
                  </a:moveTo>
                  <a:lnTo>
                    <a:pt x="26774" y="0"/>
                  </a:lnTo>
                  <a:lnTo>
                    <a:pt x="0" y="26840"/>
                  </a:lnTo>
                  <a:lnTo>
                    <a:pt x="0" y="92970"/>
                  </a:lnTo>
                  <a:lnTo>
                    <a:pt x="26774" y="119811"/>
                  </a:lnTo>
                  <a:lnTo>
                    <a:pt x="92966" y="119811"/>
                  </a:lnTo>
                  <a:lnTo>
                    <a:pt x="119746" y="92970"/>
                  </a:lnTo>
                  <a:lnTo>
                    <a:pt x="119746" y="26840"/>
                  </a:lnTo>
                  <a:lnTo>
                    <a:pt x="92966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3074550" y="3330548"/>
              <a:ext cx="103500" cy="102900"/>
            </a:xfrm>
            <a:custGeom>
              <a:rect b="b" l="l" r="r" t="t"/>
              <a:pathLst>
                <a:path extrusionOk="0" h="120000" w="120000">
                  <a:moveTo>
                    <a:pt x="109751" y="0"/>
                  </a:moveTo>
                  <a:lnTo>
                    <a:pt x="101549" y="0"/>
                  </a:lnTo>
                  <a:lnTo>
                    <a:pt x="0" y="102176"/>
                  </a:lnTo>
                  <a:lnTo>
                    <a:pt x="0" y="110428"/>
                  </a:lnTo>
                  <a:lnTo>
                    <a:pt x="7582" y="118058"/>
                  </a:lnTo>
                  <a:lnTo>
                    <a:pt x="10880" y="119332"/>
                  </a:lnTo>
                  <a:lnTo>
                    <a:pt x="17506" y="119332"/>
                  </a:lnTo>
                  <a:lnTo>
                    <a:pt x="20818" y="118058"/>
                  </a:lnTo>
                  <a:lnTo>
                    <a:pt x="119851" y="18414"/>
                  </a:lnTo>
                  <a:lnTo>
                    <a:pt x="119851" y="10162"/>
                  </a:lnTo>
                  <a:lnTo>
                    <a:pt x="109751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3168753" y="3376261"/>
              <a:ext cx="56400" cy="55200"/>
            </a:xfrm>
            <a:custGeom>
              <a:rect b="b" l="l" r="r" t="t"/>
              <a:pathLst>
                <a:path extrusionOk="0" h="120000" w="120000">
                  <a:moveTo>
                    <a:pt x="100261" y="0"/>
                  </a:moveTo>
                  <a:lnTo>
                    <a:pt x="85240" y="0"/>
                  </a:lnTo>
                  <a:lnTo>
                    <a:pt x="0" y="87198"/>
                  </a:lnTo>
                  <a:lnTo>
                    <a:pt x="0" y="102535"/>
                  </a:lnTo>
                  <a:lnTo>
                    <a:pt x="13886" y="116743"/>
                  </a:lnTo>
                  <a:lnTo>
                    <a:pt x="19955" y="119115"/>
                  </a:lnTo>
                  <a:lnTo>
                    <a:pt x="32090" y="119115"/>
                  </a:lnTo>
                  <a:lnTo>
                    <a:pt x="38156" y="116743"/>
                  </a:lnTo>
                  <a:lnTo>
                    <a:pt x="118759" y="34289"/>
                  </a:lnTo>
                  <a:lnTo>
                    <a:pt x="118759" y="18923"/>
                  </a:lnTo>
                  <a:lnTo>
                    <a:pt x="100261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1907586" y="3178380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00192" y="0"/>
                  </a:moveTo>
                  <a:lnTo>
                    <a:pt x="5666" y="86190"/>
                  </a:lnTo>
                  <a:lnTo>
                    <a:pt x="0" y="100320"/>
                  </a:lnTo>
                  <a:lnTo>
                    <a:pt x="327" y="104108"/>
                  </a:lnTo>
                  <a:lnTo>
                    <a:pt x="11993" y="118334"/>
                  </a:lnTo>
                  <a:lnTo>
                    <a:pt x="19330" y="119817"/>
                  </a:lnTo>
                  <a:lnTo>
                    <a:pt x="26773" y="118334"/>
                  </a:lnTo>
                  <a:lnTo>
                    <a:pt x="33421" y="113882"/>
                  </a:lnTo>
                  <a:lnTo>
                    <a:pt x="113861" y="33628"/>
                  </a:lnTo>
                  <a:lnTo>
                    <a:pt x="118320" y="27314"/>
                  </a:lnTo>
                  <a:lnTo>
                    <a:pt x="119805" y="19992"/>
                  </a:lnTo>
                  <a:lnTo>
                    <a:pt x="118320" y="12563"/>
                  </a:lnTo>
                  <a:lnTo>
                    <a:pt x="113861" y="5931"/>
                  </a:lnTo>
                  <a:lnTo>
                    <a:pt x="107530" y="1482"/>
                  </a:lnTo>
                  <a:lnTo>
                    <a:pt x="100192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1060376" y="3932632"/>
              <a:ext cx="282600" cy="282000"/>
            </a:xfrm>
            <a:custGeom>
              <a:rect b="b" l="l" r="r" t="t"/>
              <a:pathLst>
                <a:path extrusionOk="0" h="120000" w="120000">
                  <a:moveTo>
                    <a:pt x="19737" y="0"/>
                  </a:moveTo>
                  <a:lnTo>
                    <a:pt x="3094" y="9096"/>
                  </a:lnTo>
                  <a:lnTo>
                    <a:pt x="0" y="20064"/>
                  </a:lnTo>
                  <a:lnTo>
                    <a:pt x="405" y="23853"/>
                  </a:lnTo>
                  <a:lnTo>
                    <a:pt x="85715" y="113886"/>
                  </a:lnTo>
                  <a:lnTo>
                    <a:pt x="99812" y="119821"/>
                  </a:lnTo>
                  <a:lnTo>
                    <a:pt x="107284" y="118337"/>
                  </a:lnTo>
                  <a:lnTo>
                    <a:pt x="113910" y="113886"/>
                  </a:lnTo>
                  <a:lnTo>
                    <a:pt x="118352" y="107572"/>
                  </a:lnTo>
                  <a:lnTo>
                    <a:pt x="119832" y="100251"/>
                  </a:lnTo>
                  <a:lnTo>
                    <a:pt x="118352" y="92824"/>
                  </a:lnTo>
                  <a:lnTo>
                    <a:pt x="113910" y="86194"/>
                  </a:lnTo>
                  <a:lnTo>
                    <a:pt x="33836" y="5934"/>
                  </a:lnTo>
                  <a:lnTo>
                    <a:pt x="27210" y="1483"/>
                  </a:lnTo>
                  <a:lnTo>
                    <a:pt x="1973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2660514" y="543790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853"/>
                  </a:lnTo>
                  <a:lnTo>
                    <a:pt x="86101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2"/>
                  </a:lnTo>
                  <a:lnTo>
                    <a:pt x="119805" y="100251"/>
                  </a:lnTo>
                  <a:lnTo>
                    <a:pt x="118320" y="92824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260969" y="732358"/>
              <a:ext cx="282600" cy="283200"/>
            </a:xfrm>
            <a:custGeom>
              <a:rect b="b" l="l" r="r" t="t"/>
              <a:pathLst>
                <a:path extrusionOk="0" h="120000" w="120000">
                  <a:moveTo>
                    <a:pt x="99812" y="0"/>
                  </a:moveTo>
                  <a:lnTo>
                    <a:pt x="5641" y="85804"/>
                  </a:lnTo>
                  <a:lnTo>
                    <a:pt x="0" y="99870"/>
                  </a:lnTo>
                  <a:lnTo>
                    <a:pt x="326" y="103650"/>
                  </a:lnTo>
                  <a:lnTo>
                    <a:pt x="12265" y="118368"/>
                  </a:lnTo>
                  <a:lnTo>
                    <a:pt x="19737" y="119845"/>
                  </a:lnTo>
                  <a:lnTo>
                    <a:pt x="27210" y="118368"/>
                  </a:lnTo>
                  <a:lnTo>
                    <a:pt x="33836" y="113937"/>
                  </a:lnTo>
                  <a:lnTo>
                    <a:pt x="113910" y="34037"/>
                  </a:lnTo>
                  <a:lnTo>
                    <a:pt x="118352" y="27427"/>
                  </a:lnTo>
                  <a:lnTo>
                    <a:pt x="119832" y="19972"/>
                  </a:lnTo>
                  <a:lnTo>
                    <a:pt x="118352" y="12516"/>
                  </a:lnTo>
                  <a:lnTo>
                    <a:pt x="113910" y="5904"/>
                  </a:lnTo>
                  <a:lnTo>
                    <a:pt x="107284" y="1475"/>
                  </a:lnTo>
                  <a:lnTo>
                    <a:pt x="99812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1108180" y="0"/>
              <a:ext cx="281400" cy="261000"/>
            </a:xfrm>
            <a:custGeom>
              <a:rect b="b" l="l" r="r" t="t"/>
              <a:pathLst>
                <a:path extrusionOk="0" h="120000" w="120000">
                  <a:moveTo>
                    <a:pt x="36248" y="0"/>
                  </a:moveTo>
                  <a:lnTo>
                    <a:pt x="3383" y="0"/>
                  </a:lnTo>
                  <a:lnTo>
                    <a:pt x="3108" y="367"/>
                  </a:lnTo>
                  <a:lnTo>
                    <a:pt x="1345" y="4126"/>
                  </a:lnTo>
                  <a:lnTo>
                    <a:pt x="327" y="8114"/>
                  </a:lnTo>
                  <a:lnTo>
                    <a:pt x="0" y="12216"/>
                  </a:lnTo>
                  <a:lnTo>
                    <a:pt x="327" y="16308"/>
                  </a:lnTo>
                  <a:lnTo>
                    <a:pt x="86101" y="113571"/>
                  </a:lnTo>
                  <a:lnTo>
                    <a:pt x="99768" y="119982"/>
                  </a:lnTo>
                  <a:lnTo>
                    <a:pt x="107213" y="118380"/>
                  </a:lnTo>
                  <a:lnTo>
                    <a:pt x="113861" y="113571"/>
                  </a:lnTo>
                  <a:lnTo>
                    <a:pt x="118320" y="106750"/>
                  </a:lnTo>
                  <a:lnTo>
                    <a:pt x="119805" y="98841"/>
                  </a:lnTo>
                  <a:lnTo>
                    <a:pt x="118320" y="90818"/>
                  </a:lnTo>
                  <a:lnTo>
                    <a:pt x="113861" y="83655"/>
                  </a:lnTo>
                  <a:lnTo>
                    <a:pt x="36248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260970" y="6378653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861"/>
                  </a:lnTo>
                  <a:lnTo>
                    <a:pt x="86101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2"/>
                  </a:lnTo>
                  <a:lnTo>
                    <a:pt x="119805" y="100251"/>
                  </a:lnTo>
                  <a:lnTo>
                    <a:pt x="118320" y="92824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1703081" y="6444561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00192" y="0"/>
                  </a:moveTo>
                  <a:lnTo>
                    <a:pt x="5666" y="86190"/>
                  </a:lnTo>
                  <a:lnTo>
                    <a:pt x="0" y="100320"/>
                  </a:lnTo>
                  <a:lnTo>
                    <a:pt x="327" y="104108"/>
                  </a:lnTo>
                  <a:lnTo>
                    <a:pt x="11993" y="118333"/>
                  </a:lnTo>
                  <a:lnTo>
                    <a:pt x="19330" y="119817"/>
                  </a:lnTo>
                  <a:lnTo>
                    <a:pt x="26773" y="118333"/>
                  </a:lnTo>
                  <a:lnTo>
                    <a:pt x="33421" y="113882"/>
                  </a:lnTo>
                  <a:lnTo>
                    <a:pt x="113861" y="33628"/>
                  </a:lnTo>
                  <a:lnTo>
                    <a:pt x="118320" y="27314"/>
                  </a:lnTo>
                  <a:lnTo>
                    <a:pt x="119805" y="19992"/>
                  </a:lnTo>
                  <a:lnTo>
                    <a:pt x="118320" y="12563"/>
                  </a:lnTo>
                  <a:lnTo>
                    <a:pt x="113861" y="5931"/>
                  </a:lnTo>
                  <a:lnTo>
                    <a:pt x="107530" y="1482"/>
                  </a:lnTo>
                  <a:lnTo>
                    <a:pt x="100192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1719022" y="921585"/>
              <a:ext cx="93300" cy="282000"/>
            </a:xfrm>
            <a:custGeom>
              <a:rect b="b" l="l" r="r" t="t"/>
              <a:pathLst>
                <a:path extrusionOk="0" h="120000" w="120000">
                  <a:moveTo>
                    <a:pt x="59755" y="0"/>
                  </a:moveTo>
                  <a:lnTo>
                    <a:pt x="36732" y="1580"/>
                  </a:lnTo>
                  <a:lnTo>
                    <a:pt x="17711" y="5863"/>
                  </a:lnTo>
                  <a:lnTo>
                    <a:pt x="4774" y="12158"/>
                  </a:lnTo>
                  <a:lnTo>
                    <a:pt x="0" y="19778"/>
                  </a:lnTo>
                  <a:lnTo>
                    <a:pt x="0" y="100037"/>
                  </a:lnTo>
                  <a:lnTo>
                    <a:pt x="4774" y="107659"/>
                  </a:lnTo>
                  <a:lnTo>
                    <a:pt x="17711" y="113957"/>
                  </a:lnTo>
                  <a:lnTo>
                    <a:pt x="36732" y="118240"/>
                  </a:lnTo>
                  <a:lnTo>
                    <a:pt x="59755" y="119821"/>
                  </a:lnTo>
                  <a:lnTo>
                    <a:pt x="82768" y="118240"/>
                  </a:lnTo>
                  <a:lnTo>
                    <a:pt x="101783" y="113957"/>
                  </a:lnTo>
                  <a:lnTo>
                    <a:pt x="114720" y="107659"/>
                  </a:lnTo>
                  <a:lnTo>
                    <a:pt x="119494" y="100037"/>
                  </a:lnTo>
                  <a:lnTo>
                    <a:pt x="119494" y="19778"/>
                  </a:lnTo>
                  <a:lnTo>
                    <a:pt x="114720" y="12158"/>
                  </a:lnTo>
                  <a:lnTo>
                    <a:pt x="101783" y="5863"/>
                  </a:lnTo>
                  <a:lnTo>
                    <a:pt x="82768" y="1580"/>
                  </a:lnTo>
                  <a:lnTo>
                    <a:pt x="59755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636766" y="6990157"/>
              <a:ext cx="188700" cy="188700"/>
            </a:xfrm>
            <a:custGeom>
              <a:rect b="b" l="l" r="r" t="t"/>
              <a:pathLst>
                <a:path extrusionOk="0" h="120000" w="120000">
                  <a:moveTo>
                    <a:pt x="59991" y="0"/>
                  </a:moveTo>
                  <a:lnTo>
                    <a:pt x="36640" y="4714"/>
                  </a:lnTo>
                  <a:lnTo>
                    <a:pt x="17571" y="17571"/>
                  </a:lnTo>
                  <a:lnTo>
                    <a:pt x="4714" y="36640"/>
                  </a:lnTo>
                  <a:lnTo>
                    <a:pt x="0" y="59991"/>
                  </a:lnTo>
                  <a:lnTo>
                    <a:pt x="4714" y="83342"/>
                  </a:lnTo>
                  <a:lnTo>
                    <a:pt x="17571" y="102411"/>
                  </a:lnTo>
                  <a:lnTo>
                    <a:pt x="36640" y="115268"/>
                  </a:lnTo>
                  <a:lnTo>
                    <a:pt x="59991" y="119983"/>
                  </a:lnTo>
                  <a:lnTo>
                    <a:pt x="83342" y="115268"/>
                  </a:lnTo>
                  <a:lnTo>
                    <a:pt x="102412" y="102411"/>
                  </a:lnTo>
                  <a:lnTo>
                    <a:pt x="115269" y="83342"/>
                  </a:lnTo>
                  <a:lnTo>
                    <a:pt x="119984" y="59991"/>
                  </a:lnTo>
                  <a:lnTo>
                    <a:pt x="115269" y="36640"/>
                  </a:lnTo>
                  <a:lnTo>
                    <a:pt x="102412" y="17571"/>
                  </a:lnTo>
                  <a:lnTo>
                    <a:pt x="83342" y="4714"/>
                  </a:lnTo>
                  <a:lnTo>
                    <a:pt x="59991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1" y="2498442"/>
              <a:ext cx="92700" cy="188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895"/>
                  </a:lnTo>
                  <a:lnTo>
                    <a:pt x="45021" y="115411"/>
                  </a:lnTo>
                  <a:lnTo>
                    <a:pt x="83813" y="102510"/>
                  </a:lnTo>
                  <a:lnTo>
                    <a:pt x="109967" y="83377"/>
                  </a:lnTo>
                  <a:lnTo>
                    <a:pt x="119558" y="59947"/>
                  </a:lnTo>
                  <a:lnTo>
                    <a:pt x="109967" y="36517"/>
                  </a:lnTo>
                  <a:lnTo>
                    <a:pt x="83813" y="17383"/>
                  </a:lnTo>
                  <a:lnTo>
                    <a:pt x="45021" y="4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2190432" y="4121195"/>
              <a:ext cx="279900" cy="282000"/>
            </a:xfrm>
            <a:custGeom>
              <a:rect b="b" l="l" r="r" t="t"/>
              <a:pathLst>
                <a:path extrusionOk="0" h="120000" w="120000">
                  <a:moveTo>
                    <a:pt x="100078" y="0"/>
                  </a:moveTo>
                  <a:lnTo>
                    <a:pt x="5692" y="85627"/>
                  </a:lnTo>
                  <a:lnTo>
                    <a:pt x="0" y="99756"/>
                  </a:lnTo>
                  <a:lnTo>
                    <a:pt x="320" y="103554"/>
                  </a:lnTo>
                  <a:lnTo>
                    <a:pt x="11477" y="118337"/>
                  </a:lnTo>
                  <a:lnTo>
                    <a:pt x="18848" y="119821"/>
                  </a:lnTo>
                  <a:lnTo>
                    <a:pt x="26325" y="118337"/>
                  </a:lnTo>
                  <a:lnTo>
                    <a:pt x="33001" y="113886"/>
                  </a:lnTo>
                  <a:lnTo>
                    <a:pt x="113806" y="33626"/>
                  </a:lnTo>
                  <a:lnTo>
                    <a:pt x="118288" y="27313"/>
                  </a:lnTo>
                  <a:lnTo>
                    <a:pt x="119782" y="19993"/>
                  </a:lnTo>
                  <a:lnTo>
                    <a:pt x="118288" y="12567"/>
                  </a:lnTo>
                  <a:lnTo>
                    <a:pt x="113806" y="5934"/>
                  </a:lnTo>
                  <a:lnTo>
                    <a:pt x="107449" y="1483"/>
                  </a:lnTo>
                  <a:lnTo>
                    <a:pt x="100078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2566231" y="6379321"/>
              <a:ext cx="93300" cy="282000"/>
            </a:xfrm>
            <a:custGeom>
              <a:rect b="b" l="l" r="r" t="t"/>
              <a:pathLst>
                <a:path extrusionOk="0" h="120000" w="120000">
                  <a:moveTo>
                    <a:pt x="59755" y="0"/>
                  </a:moveTo>
                  <a:lnTo>
                    <a:pt x="36732" y="1580"/>
                  </a:lnTo>
                  <a:lnTo>
                    <a:pt x="17711" y="5863"/>
                  </a:lnTo>
                  <a:lnTo>
                    <a:pt x="4774" y="12158"/>
                  </a:lnTo>
                  <a:lnTo>
                    <a:pt x="0" y="19778"/>
                  </a:lnTo>
                  <a:lnTo>
                    <a:pt x="0" y="100037"/>
                  </a:lnTo>
                  <a:lnTo>
                    <a:pt x="4774" y="107659"/>
                  </a:lnTo>
                  <a:lnTo>
                    <a:pt x="17711" y="113957"/>
                  </a:lnTo>
                  <a:lnTo>
                    <a:pt x="36732" y="118240"/>
                  </a:lnTo>
                  <a:lnTo>
                    <a:pt x="59755" y="119821"/>
                  </a:lnTo>
                  <a:lnTo>
                    <a:pt x="82768" y="118240"/>
                  </a:lnTo>
                  <a:lnTo>
                    <a:pt x="101783" y="113957"/>
                  </a:lnTo>
                  <a:lnTo>
                    <a:pt x="114720" y="107659"/>
                  </a:lnTo>
                  <a:lnTo>
                    <a:pt x="119494" y="100037"/>
                  </a:lnTo>
                  <a:lnTo>
                    <a:pt x="119494" y="19778"/>
                  </a:lnTo>
                  <a:lnTo>
                    <a:pt x="114720" y="12158"/>
                  </a:lnTo>
                  <a:lnTo>
                    <a:pt x="101783" y="5863"/>
                  </a:lnTo>
                  <a:lnTo>
                    <a:pt x="82768" y="1580"/>
                  </a:lnTo>
                  <a:lnTo>
                    <a:pt x="59755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825334" y="1110143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5"/>
                  </a:lnTo>
                  <a:lnTo>
                    <a:pt x="1580" y="82777"/>
                  </a:lnTo>
                  <a:lnTo>
                    <a:pt x="5863" y="101798"/>
                  </a:lnTo>
                  <a:lnTo>
                    <a:pt x="12161" y="114735"/>
                  </a:lnTo>
                  <a:lnTo>
                    <a:pt x="19783" y="119511"/>
                  </a:lnTo>
                  <a:lnTo>
                    <a:pt x="100037" y="119511"/>
                  </a:lnTo>
                  <a:lnTo>
                    <a:pt x="107659" y="114735"/>
                  </a:lnTo>
                  <a:lnTo>
                    <a:pt x="113957" y="101798"/>
                  </a:lnTo>
                  <a:lnTo>
                    <a:pt x="118240" y="82777"/>
                  </a:lnTo>
                  <a:lnTo>
                    <a:pt x="119821" y="59755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59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1" y="7320146"/>
              <a:ext cx="259200" cy="240000"/>
            </a:xfrm>
            <a:custGeom>
              <a:rect b="b" l="l" r="r" t="t"/>
              <a:pathLst>
                <a:path extrusionOk="0" h="120000" w="120000">
                  <a:moveTo>
                    <a:pt x="11317" y="0"/>
                  </a:moveTo>
                  <a:lnTo>
                    <a:pt x="3235" y="1742"/>
                  </a:lnTo>
                  <a:lnTo>
                    <a:pt x="0" y="4087"/>
                  </a:lnTo>
                  <a:lnTo>
                    <a:pt x="0" y="43793"/>
                  </a:lnTo>
                  <a:lnTo>
                    <a:pt x="70518" y="119914"/>
                  </a:lnTo>
                  <a:lnTo>
                    <a:pt x="119547" y="119914"/>
                  </a:lnTo>
                  <a:lnTo>
                    <a:pt x="119951" y="117758"/>
                  </a:lnTo>
                  <a:lnTo>
                    <a:pt x="118338" y="109034"/>
                  </a:lnTo>
                  <a:lnTo>
                    <a:pt x="113497" y="101244"/>
                  </a:lnTo>
                  <a:lnTo>
                    <a:pt x="26155" y="6971"/>
                  </a:lnTo>
                  <a:lnTo>
                    <a:pt x="19284" y="1742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825334" y="6190750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3"/>
                  </a:lnTo>
                  <a:lnTo>
                    <a:pt x="1580" y="83492"/>
                  </a:lnTo>
                  <a:lnTo>
                    <a:pt x="5863" y="102434"/>
                  </a:lnTo>
                  <a:lnTo>
                    <a:pt x="12161" y="114973"/>
                  </a:lnTo>
                  <a:lnTo>
                    <a:pt x="19783" y="119508"/>
                  </a:lnTo>
                  <a:lnTo>
                    <a:pt x="100037" y="119508"/>
                  </a:lnTo>
                  <a:lnTo>
                    <a:pt x="107659" y="114734"/>
                  </a:lnTo>
                  <a:lnTo>
                    <a:pt x="113957" y="101797"/>
                  </a:lnTo>
                  <a:lnTo>
                    <a:pt x="118240" y="82776"/>
                  </a:lnTo>
                  <a:lnTo>
                    <a:pt x="119821" y="59753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59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636766" y="4825654"/>
              <a:ext cx="188700" cy="188700"/>
            </a:xfrm>
            <a:custGeom>
              <a:rect b="b" l="l" r="r" t="t"/>
              <a:pathLst>
                <a:path extrusionOk="0" h="120000" w="120000">
                  <a:moveTo>
                    <a:pt x="59991" y="0"/>
                  </a:moveTo>
                  <a:lnTo>
                    <a:pt x="36640" y="4714"/>
                  </a:lnTo>
                  <a:lnTo>
                    <a:pt x="17571" y="17571"/>
                  </a:lnTo>
                  <a:lnTo>
                    <a:pt x="4714" y="36640"/>
                  </a:lnTo>
                  <a:lnTo>
                    <a:pt x="0" y="59991"/>
                  </a:lnTo>
                  <a:lnTo>
                    <a:pt x="4714" y="83342"/>
                  </a:lnTo>
                  <a:lnTo>
                    <a:pt x="17571" y="102411"/>
                  </a:lnTo>
                  <a:lnTo>
                    <a:pt x="36640" y="115268"/>
                  </a:lnTo>
                  <a:lnTo>
                    <a:pt x="59991" y="119983"/>
                  </a:lnTo>
                  <a:lnTo>
                    <a:pt x="83342" y="115268"/>
                  </a:lnTo>
                  <a:lnTo>
                    <a:pt x="102412" y="102411"/>
                  </a:lnTo>
                  <a:lnTo>
                    <a:pt x="115269" y="83342"/>
                  </a:lnTo>
                  <a:lnTo>
                    <a:pt x="119984" y="59991"/>
                  </a:lnTo>
                  <a:lnTo>
                    <a:pt x="115269" y="36640"/>
                  </a:lnTo>
                  <a:lnTo>
                    <a:pt x="102412" y="17571"/>
                  </a:lnTo>
                  <a:lnTo>
                    <a:pt x="83342" y="4714"/>
                  </a:lnTo>
                  <a:lnTo>
                    <a:pt x="59991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1343221" y="2991801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5"/>
                  </a:lnTo>
                  <a:lnTo>
                    <a:pt x="1500" y="82777"/>
                  </a:lnTo>
                  <a:lnTo>
                    <a:pt x="5650" y="101798"/>
                  </a:lnTo>
                  <a:lnTo>
                    <a:pt x="11921" y="114735"/>
                  </a:lnTo>
                  <a:lnTo>
                    <a:pt x="19783" y="119511"/>
                  </a:lnTo>
                  <a:lnTo>
                    <a:pt x="100037" y="119511"/>
                  </a:lnTo>
                  <a:lnTo>
                    <a:pt x="107659" y="114735"/>
                  </a:lnTo>
                  <a:lnTo>
                    <a:pt x="113957" y="101798"/>
                  </a:lnTo>
                  <a:lnTo>
                    <a:pt x="118240" y="82777"/>
                  </a:lnTo>
                  <a:lnTo>
                    <a:pt x="119821" y="59755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59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2212483" y="2090536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406" y="23853"/>
                  </a:lnTo>
                  <a:lnTo>
                    <a:pt x="86101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2"/>
                  </a:lnTo>
                  <a:lnTo>
                    <a:pt x="119805" y="100251"/>
                  </a:lnTo>
                  <a:lnTo>
                    <a:pt x="118320" y="92824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1779492" y="5478047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773"/>
                  </a:lnTo>
                  <a:lnTo>
                    <a:pt x="86101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3"/>
                  </a:lnTo>
                  <a:lnTo>
                    <a:pt x="119805" y="100253"/>
                  </a:lnTo>
                  <a:lnTo>
                    <a:pt x="118320" y="92826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1012566" y="2379634"/>
              <a:ext cx="188700" cy="188700"/>
            </a:xfrm>
            <a:custGeom>
              <a:rect b="b" l="l" r="r" t="t"/>
              <a:pathLst>
                <a:path extrusionOk="0" h="120000" w="120000">
                  <a:moveTo>
                    <a:pt x="59991" y="0"/>
                  </a:moveTo>
                  <a:lnTo>
                    <a:pt x="36640" y="4714"/>
                  </a:lnTo>
                  <a:lnTo>
                    <a:pt x="17571" y="17571"/>
                  </a:lnTo>
                  <a:lnTo>
                    <a:pt x="4714" y="36640"/>
                  </a:lnTo>
                  <a:lnTo>
                    <a:pt x="0" y="59991"/>
                  </a:lnTo>
                  <a:lnTo>
                    <a:pt x="4714" y="83342"/>
                  </a:lnTo>
                  <a:lnTo>
                    <a:pt x="17571" y="102412"/>
                  </a:lnTo>
                  <a:lnTo>
                    <a:pt x="36640" y="115269"/>
                  </a:lnTo>
                  <a:lnTo>
                    <a:pt x="59991" y="119984"/>
                  </a:lnTo>
                  <a:lnTo>
                    <a:pt x="83342" y="115269"/>
                  </a:lnTo>
                  <a:lnTo>
                    <a:pt x="102412" y="102412"/>
                  </a:lnTo>
                  <a:lnTo>
                    <a:pt x="115269" y="83342"/>
                  </a:lnTo>
                  <a:lnTo>
                    <a:pt x="119984" y="59991"/>
                  </a:lnTo>
                  <a:lnTo>
                    <a:pt x="115269" y="36640"/>
                  </a:lnTo>
                  <a:lnTo>
                    <a:pt x="102412" y="17571"/>
                  </a:lnTo>
                  <a:lnTo>
                    <a:pt x="83342" y="4714"/>
                  </a:lnTo>
                  <a:lnTo>
                    <a:pt x="59991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4798710" y="1367669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00193" y="0"/>
                  </a:moveTo>
                  <a:lnTo>
                    <a:pt x="5666" y="86190"/>
                  </a:lnTo>
                  <a:lnTo>
                    <a:pt x="0" y="100320"/>
                  </a:lnTo>
                  <a:lnTo>
                    <a:pt x="327" y="104108"/>
                  </a:lnTo>
                  <a:lnTo>
                    <a:pt x="11993" y="118334"/>
                  </a:lnTo>
                  <a:lnTo>
                    <a:pt x="19330" y="119817"/>
                  </a:lnTo>
                  <a:lnTo>
                    <a:pt x="26773" y="118334"/>
                  </a:lnTo>
                  <a:lnTo>
                    <a:pt x="33421" y="113882"/>
                  </a:lnTo>
                  <a:lnTo>
                    <a:pt x="113861" y="33628"/>
                  </a:lnTo>
                  <a:lnTo>
                    <a:pt x="118320" y="27314"/>
                  </a:lnTo>
                  <a:lnTo>
                    <a:pt x="119806" y="19992"/>
                  </a:lnTo>
                  <a:lnTo>
                    <a:pt x="118320" y="12563"/>
                  </a:lnTo>
                  <a:lnTo>
                    <a:pt x="113861" y="5931"/>
                  </a:lnTo>
                  <a:lnTo>
                    <a:pt x="107531" y="1482"/>
                  </a:lnTo>
                  <a:lnTo>
                    <a:pt x="100193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3951500" y="2121921"/>
              <a:ext cx="282600" cy="282000"/>
            </a:xfrm>
            <a:custGeom>
              <a:rect b="b" l="l" r="r" t="t"/>
              <a:pathLst>
                <a:path extrusionOk="0" h="120000" w="120000">
                  <a:moveTo>
                    <a:pt x="19737" y="0"/>
                  </a:moveTo>
                  <a:lnTo>
                    <a:pt x="3094" y="9096"/>
                  </a:lnTo>
                  <a:lnTo>
                    <a:pt x="0" y="20064"/>
                  </a:lnTo>
                  <a:lnTo>
                    <a:pt x="405" y="23853"/>
                  </a:lnTo>
                  <a:lnTo>
                    <a:pt x="85715" y="113886"/>
                  </a:lnTo>
                  <a:lnTo>
                    <a:pt x="99812" y="119821"/>
                  </a:lnTo>
                  <a:lnTo>
                    <a:pt x="107284" y="118337"/>
                  </a:lnTo>
                  <a:lnTo>
                    <a:pt x="113910" y="113886"/>
                  </a:lnTo>
                  <a:lnTo>
                    <a:pt x="118352" y="107572"/>
                  </a:lnTo>
                  <a:lnTo>
                    <a:pt x="119832" y="100251"/>
                  </a:lnTo>
                  <a:lnTo>
                    <a:pt x="118352" y="92824"/>
                  </a:lnTo>
                  <a:lnTo>
                    <a:pt x="113910" y="86194"/>
                  </a:lnTo>
                  <a:lnTo>
                    <a:pt x="33836" y="5934"/>
                  </a:lnTo>
                  <a:lnTo>
                    <a:pt x="27210" y="1483"/>
                  </a:lnTo>
                  <a:lnTo>
                    <a:pt x="1973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11340002" y="6697671"/>
              <a:ext cx="282600" cy="283200"/>
            </a:xfrm>
            <a:custGeom>
              <a:rect b="b" l="l" r="r" t="t"/>
              <a:pathLst>
                <a:path extrusionOk="0" h="120000" w="120000">
                  <a:moveTo>
                    <a:pt x="99812" y="0"/>
                  </a:moveTo>
                  <a:lnTo>
                    <a:pt x="5641" y="85804"/>
                  </a:lnTo>
                  <a:lnTo>
                    <a:pt x="0" y="99870"/>
                  </a:lnTo>
                  <a:lnTo>
                    <a:pt x="326" y="103650"/>
                  </a:lnTo>
                  <a:lnTo>
                    <a:pt x="12265" y="118368"/>
                  </a:lnTo>
                  <a:lnTo>
                    <a:pt x="19737" y="119845"/>
                  </a:lnTo>
                  <a:lnTo>
                    <a:pt x="27210" y="118368"/>
                  </a:lnTo>
                  <a:lnTo>
                    <a:pt x="33836" y="113937"/>
                  </a:lnTo>
                  <a:lnTo>
                    <a:pt x="113910" y="34037"/>
                  </a:lnTo>
                  <a:lnTo>
                    <a:pt x="118352" y="27427"/>
                  </a:lnTo>
                  <a:lnTo>
                    <a:pt x="119832" y="19972"/>
                  </a:lnTo>
                  <a:lnTo>
                    <a:pt x="118352" y="12516"/>
                  </a:lnTo>
                  <a:lnTo>
                    <a:pt x="113910" y="5904"/>
                  </a:lnTo>
                  <a:lnTo>
                    <a:pt x="107284" y="1475"/>
                  </a:lnTo>
                  <a:lnTo>
                    <a:pt x="99812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6945405" y="5280198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853"/>
                  </a:lnTo>
                  <a:lnTo>
                    <a:pt x="86102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2"/>
                  </a:lnTo>
                  <a:lnTo>
                    <a:pt x="119806" y="100251"/>
                  </a:lnTo>
                  <a:lnTo>
                    <a:pt x="118320" y="92824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5081556" y="2310484"/>
              <a:ext cx="279900" cy="282000"/>
            </a:xfrm>
            <a:custGeom>
              <a:rect b="b" l="l" r="r" t="t"/>
              <a:pathLst>
                <a:path extrusionOk="0" h="120000" w="120000">
                  <a:moveTo>
                    <a:pt x="100078" y="0"/>
                  </a:moveTo>
                  <a:lnTo>
                    <a:pt x="5692" y="85627"/>
                  </a:lnTo>
                  <a:lnTo>
                    <a:pt x="0" y="99756"/>
                  </a:lnTo>
                  <a:lnTo>
                    <a:pt x="320" y="103554"/>
                  </a:lnTo>
                  <a:lnTo>
                    <a:pt x="11477" y="118337"/>
                  </a:lnTo>
                  <a:lnTo>
                    <a:pt x="18848" y="119821"/>
                  </a:lnTo>
                  <a:lnTo>
                    <a:pt x="26325" y="118337"/>
                  </a:lnTo>
                  <a:lnTo>
                    <a:pt x="33001" y="113886"/>
                  </a:lnTo>
                  <a:lnTo>
                    <a:pt x="113806" y="33626"/>
                  </a:lnTo>
                  <a:lnTo>
                    <a:pt x="118288" y="27313"/>
                  </a:lnTo>
                  <a:lnTo>
                    <a:pt x="119782" y="19993"/>
                  </a:lnTo>
                  <a:lnTo>
                    <a:pt x="118288" y="12567"/>
                  </a:lnTo>
                  <a:lnTo>
                    <a:pt x="113806" y="5934"/>
                  </a:lnTo>
                  <a:lnTo>
                    <a:pt x="107449" y="1483"/>
                  </a:lnTo>
                  <a:lnTo>
                    <a:pt x="100078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12502102" y="6667175"/>
              <a:ext cx="93300" cy="282000"/>
            </a:xfrm>
            <a:custGeom>
              <a:rect b="b" l="l" r="r" t="t"/>
              <a:pathLst>
                <a:path extrusionOk="0" h="120000" w="120000">
                  <a:moveTo>
                    <a:pt x="59755" y="0"/>
                  </a:moveTo>
                  <a:lnTo>
                    <a:pt x="36732" y="1580"/>
                  </a:lnTo>
                  <a:lnTo>
                    <a:pt x="17711" y="5863"/>
                  </a:lnTo>
                  <a:lnTo>
                    <a:pt x="4774" y="12158"/>
                  </a:lnTo>
                  <a:lnTo>
                    <a:pt x="0" y="19778"/>
                  </a:lnTo>
                  <a:lnTo>
                    <a:pt x="0" y="100037"/>
                  </a:lnTo>
                  <a:lnTo>
                    <a:pt x="4774" y="107659"/>
                  </a:lnTo>
                  <a:lnTo>
                    <a:pt x="17711" y="113957"/>
                  </a:lnTo>
                  <a:lnTo>
                    <a:pt x="36732" y="118240"/>
                  </a:lnTo>
                  <a:lnTo>
                    <a:pt x="59755" y="119821"/>
                  </a:lnTo>
                  <a:lnTo>
                    <a:pt x="82767" y="118240"/>
                  </a:lnTo>
                  <a:lnTo>
                    <a:pt x="101782" y="113957"/>
                  </a:lnTo>
                  <a:lnTo>
                    <a:pt x="114718" y="107659"/>
                  </a:lnTo>
                  <a:lnTo>
                    <a:pt x="119493" y="100037"/>
                  </a:lnTo>
                  <a:lnTo>
                    <a:pt x="119493" y="19778"/>
                  </a:lnTo>
                  <a:lnTo>
                    <a:pt x="114718" y="12158"/>
                  </a:lnTo>
                  <a:lnTo>
                    <a:pt x="101782" y="5863"/>
                  </a:lnTo>
                  <a:lnTo>
                    <a:pt x="82767" y="1580"/>
                  </a:lnTo>
                  <a:lnTo>
                    <a:pt x="59755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4234346" y="5328000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3"/>
                  </a:lnTo>
                  <a:lnTo>
                    <a:pt x="1580" y="82776"/>
                  </a:lnTo>
                  <a:lnTo>
                    <a:pt x="5863" y="101797"/>
                  </a:lnTo>
                  <a:lnTo>
                    <a:pt x="12161" y="114734"/>
                  </a:lnTo>
                  <a:lnTo>
                    <a:pt x="19783" y="119508"/>
                  </a:lnTo>
                  <a:lnTo>
                    <a:pt x="100037" y="119508"/>
                  </a:lnTo>
                  <a:lnTo>
                    <a:pt x="107660" y="114734"/>
                  </a:lnTo>
                  <a:lnTo>
                    <a:pt x="113957" y="101797"/>
                  </a:lnTo>
                  <a:lnTo>
                    <a:pt x="118240" y="82776"/>
                  </a:lnTo>
                  <a:lnTo>
                    <a:pt x="119821" y="59753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60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4234346" y="1181090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5"/>
                  </a:lnTo>
                  <a:lnTo>
                    <a:pt x="1500" y="82777"/>
                  </a:lnTo>
                  <a:lnTo>
                    <a:pt x="5651" y="101798"/>
                  </a:lnTo>
                  <a:lnTo>
                    <a:pt x="11921" y="114735"/>
                  </a:lnTo>
                  <a:lnTo>
                    <a:pt x="19783" y="119511"/>
                  </a:lnTo>
                  <a:lnTo>
                    <a:pt x="100037" y="119511"/>
                  </a:lnTo>
                  <a:lnTo>
                    <a:pt x="107660" y="114735"/>
                  </a:lnTo>
                  <a:lnTo>
                    <a:pt x="113957" y="101798"/>
                  </a:lnTo>
                  <a:lnTo>
                    <a:pt x="118240" y="82777"/>
                  </a:lnTo>
                  <a:lnTo>
                    <a:pt x="119821" y="59755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60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11715363" y="5765900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773"/>
                  </a:lnTo>
                  <a:lnTo>
                    <a:pt x="86102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3"/>
                  </a:lnTo>
                  <a:lnTo>
                    <a:pt x="119806" y="100253"/>
                  </a:lnTo>
                  <a:lnTo>
                    <a:pt x="118320" y="92826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9">
              <a:hlinkClick r:id="rId5"/>
            </p:cNvPr>
            <p:cNvSpPr/>
            <p:nvPr/>
          </p:nvSpPr>
          <p:spPr>
            <a:xfrm>
              <a:off x="2730501" y="2943226"/>
              <a:ext cx="4648200" cy="8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900" lIns="63825" spcFirstLastPara="1" rIns="63825" wrap="square" tIns="3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4" name="Google Shape;664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30561" y="385762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5" name="Google Shape;665;p39"/>
          <p:cNvSpPr/>
          <p:nvPr/>
        </p:nvSpPr>
        <p:spPr>
          <a:xfrm>
            <a:off x="2188220" y="4055849"/>
            <a:ext cx="4640700" cy="7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3825" lIns="63825" spcFirstLastPara="1" rIns="63825" wrap="square" tIns="63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6" name="Google Shape;66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7460" y="4075181"/>
            <a:ext cx="3465385" cy="697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