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9525000" cx="9525000"/>
  <p:notesSz cx="6858000" cy="9144000"/>
  <p:embeddedFontLst>
    <p:embeddedFont>
      <p:font typeface="Roboto Medium"/>
      <p:regular r:id="rId13"/>
      <p:bold r:id="rId14"/>
      <p:italic r:id="rId15"/>
      <p:boldItalic r:id="rId16"/>
    </p:embeddedFon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Medium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Medium-italic.fntdata"/><Relationship Id="rId14" Type="http://schemas.openxmlformats.org/officeDocument/2006/relationships/font" Target="fonts/RobotoMedium-bold.fntdata"/><Relationship Id="rId17" Type="http://schemas.openxmlformats.org/officeDocument/2006/relationships/font" Target="fonts/Roboto-regular.fntdata"/><Relationship Id="rId16" Type="http://schemas.openxmlformats.org/officeDocument/2006/relationships/font" Target="fonts/RobotoMedium-boldItalic.fntdata"/><Relationship Id="rId5" Type="http://schemas.openxmlformats.org/officeDocument/2006/relationships/slide" Target="slides/slide1.xml"/><Relationship Id="rId19" Type="http://schemas.openxmlformats.org/officeDocument/2006/relationships/font" Target="fonts/Roboto-italic.fntdata"/><Relationship Id="rId6" Type="http://schemas.openxmlformats.org/officeDocument/2006/relationships/slide" Target="slides/slide2.xml"/><Relationship Id="rId18" Type="http://schemas.openxmlformats.org/officeDocument/2006/relationships/font" Target="fonts/Robo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0a286bf8_1_77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0a286bf8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e93e4330_0_0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e93e43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0c41a539_0_6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0c41a53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0a286bf8_1_9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0a286bf8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0a286bf8_1_82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0a286bf8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0a286bf8_1_71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0a286bf8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0a286bf8_1_0:notes"/>
          <p:cNvSpPr/>
          <p:nvPr>
            <p:ph idx="2" type="sldImg"/>
          </p:nvPr>
        </p:nvSpPr>
        <p:spPr>
          <a:xfrm>
            <a:off x="17148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0a286bf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24696" y="1378843"/>
            <a:ext cx="8875500" cy="3801000"/>
          </a:xfrm>
          <a:prstGeom prst="rect">
            <a:avLst/>
          </a:prstGeom>
        </p:spPr>
        <p:txBody>
          <a:bodyPr anchorCtr="0" anchor="b" bIns="119925" lIns="119925" spcFirstLastPara="1" rIns="119925" wrap="square" tIns="119925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24688" y="5248380"/>
            <a:ext cx="8875500" cy="1467900"/>
          </a:xfrm>
          <a:prstGeom prst="rect">
            <a:avLst/>
          </a:prstGeom>
        </p:spPr>
        <p:txBody>
          <a:bodyPr anchorCtr="0" anchor="t" bIns="119925" lIns="119925" spcFirstLastPara="1" rIns="119925" wrap="square" tIns="1199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825477" y="8635587"/>
            <a:ext cx="571500" cy="729000"/>
          </a:xfrm>
          <a:prstGeom prst="rect">
            <a:avLst/>
          </a:prstGeom>
        </p:spPr>
        <p:txBody>
          <a:bodyPr anchorCtr="0" anchor="ctr" bIns="119925" lIns="119925" spcFirstLastPara="1" rIns="119925" wrap="square" tIns="119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24688" y="2048380"/>
            <a:ext cx="8875500" cy="3636000"/>
          </a:xfrm>
          <a:prstGeom prst="rect">
            <a:avLst/>
          </a:prstGeom>
        </p:spPr>
        <p:txBody>
          <a:bodyPr anchorCtr="0" anchor="b" bIns="119925" lIns="119925" spcFirstLastPara="1" rIns="119925" wrap="square" tIns="119925"/>
          <a:lstStyle>
            <a:lvl1pPr lvl="0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24688" y="5837454"/>
            <a:ext cx="8875500" cy="2409000"/>
          </a:xfrm>
          <a:prstGeom prst="rect">
            <a:avLst/>
          </a:prstGeom>
        </p:spPr>
        <p:txBody>
          <a:bodyPr anchorCtr="0" anchor="t" bIns="119925" lIns="119925" spcFirstLastPara="1" rIns="119925" wrap="square" tIns="119925"/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2900" lvl="1" marL="9144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825477" y="8635587"/>
            <a:ext cx="571500" cy="729000"/>
          </a:xfrm>
          <a:prstGeom prst="rect">
            <a:avLst/>
          </a:prstGeom>
        </p:spPr>
        <p:txBody>
          <a:bodyPr anchorCtr="0" anchor="ctr" bIns="119925" lIns="119925" spcFirstLastPara="1" rIns="119925" wrap="square" tIns="119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825477" y="8635587"/>
            <a:ext cx="571500" cy="729000"/>
          </a:xfrm>
          <a:prstGeom prst="rect">
            <a:avLst/>
          </a:prstGeom>
        </p:spPr>
        <p:txBody>
          <a:bodyPr anchorCtr="0" anchor="ctr" bIns="119925" lIns="119925" spcFirstLastPara="1" rIns="119925" wrap="square" tIns="119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24688" y="3983056"/>
            <a:ext cx="8875500" cy="1558800"/>
          </a:xfrm>
          <a:prstGeom prst="rect">
            <a:avLst/>
          </a:prstGeom>
        </p:spPr>
        <p:txBody>
          <a:bodyPr anchorCtr="0" anchor="ctr" bIns="119925" lIns="119925" spcFirstLastPara="1" rIns="119925" wrap="square" tIns="119925"/>
          <a:lstStyle>
            <a:lvl1pPr lv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825477" y="8635587"/>
            <a:ext cx="571500" cy="729000"/>
          </a:xfrm>
          <a:prstGeom prst="rect">
            <a:avLst/>
          </a:prstGeom>
        </p:spPr>
        <p:txBody>
          <a:bodyPr anchorCtr="0" anchor="ctr" bIns="119925" lIns="119925" spcFirstLastPara="1" rIns="119925" wrap="square" tIns="119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24688" y="824120"/>
            <a:ext cx="8875500" cy="1060500"/>
          </a:xfrm>
          <a:prstGeom prst="rect">
            <a:avLst/>
          </a:prstGeom>
        </p:spPr>
        <p:txBody>
          <a:bodyPr anchorCtr="0" anchor="t" bIns="119925" lIns="119925" spcFirstLastPara="1" rIns="119925" wrap="square" tIns="119925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24688" y="2134213"/>
            <a:ext cx="8875500" cy="6326700"/>
          </a:xfrm>
          <a:prstGeom prst="rect">
            <a:avLst/>
          </a:prstGeom>
        </p:spPr>
        <p:txBody>
          <a:bodyPr anchorCtr="0" anchor="t" bIns="119925" lIns="119925" spcFirstLastPara="1" rIns="119925" wrap="square" tIns="119925"/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2900" lvl="1" marL="9144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825477" y="8635587"/>
            <a:ext cx="571500" cy="729000"/>
          </a:xfrm>
          <a:prstGeom prst="rect">
            <a:avLst/>
          </a:prstGeom>
        </p:spPr>
        <p:txBody>
          <a:bodyPr anchorCtr="0" anchor="ctr" bIns="119925" lIns="119925" spcFirstLastPara="1" rIns="119925" wrap="square" tIns="119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24688" y="824120"/>
            <a:ext cx="8875500" cy="1060500"/>
          </a:xfrm>
          <a:prstGeom prst="rect">
            <a:avLst/>
          </a:prstGeom>
        </p:spPr>
        <p:txBody>
          <a:bodyPr anchorCtr="0" anchor="t" bIns="119925" lIns="119925" spcFirstLastPara="1" rIns="119925" wrap="square" tIns="119925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24688" y="2134213"/>
            <a:ext cx="4166700" cy="6326700"/>
          </a:xfrm>
          <a:prstGeom prst="rect">
            <a:avLst/>
          </a:prstGeom>
        </p:spPr>
        <p:txBody>
          <a:bodyPr anchorCtr="0" anchor="t" bIns="119925" lIns="119925" spcFirstLastPara="1" rIns="119925" wrap="square" tIns="1199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033750" y="2134213"/>
            <a:ext cx="4166700" cy="6326700"/>
          </a:xfrm>
          <a:prstGeom prst="rect">
            <a:avLst/>
          </a:prstGeom>
        </p:spPr>
        <p:txBody>
          <a:bodyPr anchorCtr="0" anchor="t" bIns="119925" lIns="119925" spcFirstLastPara="1" rIns="119925" wrap="square" tIns="1199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825477" y="8635587"/>
            <a:ext cx="571500" cy="729000"/>
          </a:xfrm>
          <a:prstGeom prst="rect">
            <a:avLst/>
          </a:prstGeom>
        </p:spPr>
        <p:txBody>
          <a:bodyPr anchorCtr="0" anchor="ctr" bIns="119925" lIns="119925" spcFirstLastPara="1" rIns="119925" wrap="square" tIns="119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24688" y="824120"/>
            <a:ext cx="8875500" cy="1060500"/>
          </a:xfrm>
          <a:prstGeom prst="rect">
            <a:avLst/>
          </a:prstGeom>
        </p:spPr>
        <p:txBody>
          <a:bodyPr anchorCtr="0" anchor="t" bIns="119925" lIns="119925" spcFirstLastPara="1" rIns="119925" wrap="square" tIns="119925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825477" y="8635587"/>
            <a:ext cx="571500" cy="729000"/>
          </a:xfrm>
          <a:prstGeom prst="rect">
            <a:avLst/>
          </a:prstGeom>
        </p:spPr>
        <p:txBody>
          <a:bodyPr anchorCtr="0" anchor="ctr" bIns="119925" lIns="119925" spcFirstLastPara="1" rIns="119925" wrap="square" tIns="119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24688" y="1028889"/>
            <a:ext cx="2925000" cy="1399500"/>
          </a:xfrm>
          <a:prstGeom prst="rect">
            <a:avLst/>
          </a:prstGeom>
        </p:spPr>
        <p:txBody>
          <a:bodyPr anchorCtr="0" anchor="b" bIns="119925" lIns="119925" spcFirstLastPara="1" rIns="119925" wrap="square" tIns="119925"/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24688" y="2573333"/>
            <a:ext cx="2925000" cy="5887800"/>
          </a:xfrm>
          <a:prstGeom prst="rect">
            <a:avLst/>
          </a:prstGeom>
        </p:spPr>
        <p:txBody>
          <a:bodyPr anchorCtr="0" anchor="t" bIns="119925" lIns="119925" spcFirstLastPara="1" rIns="119925" wrap="square" tIns="119925"/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825477" y="8635587"/>
            <a:ext cx="571500" cy="729000"/>
          </a:xfrm>
          <a:prstGeom prst="rect">
            <a:avLst/>
          </a:prstGeom>
        </p:spPr>
        <p:txBody>
          <a:bodyPr anchorCtr="0" anchor="ctr" bIns="119925" lIns="119925" spcFirstLastPara="1" rIns="119925" wrap="square" tIns="119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10677" y="833611"/>
            <a:ext cx="6633000" cy="7575600"/>
          </a:xfrm>
          <a:prstGeom prst="rect">
            <a:avLst/>
          </a:prstGeom>
        </p:spPr>
        <p:txBody>
          <a:bodyPr anchorCtr="0" anchor="ctr" bIns="119925" lIns="119925" spcFirstLastPara="1" rIns="119925" wrap="square" tIns="119925"/>
          <a:lstStyle>
            <a:lvl1pPr lv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825477" y="8635587"/>
            <a:ext cx="571500" cy="729000"/>
          </a:xfrm>
          <a:prstGeom prst="rect">
            <a:avLst/>
          </a:prstGeom>
        </p:spPr>
        <p:txBody>
          <a:bodyPr anchorCtr="0" anchor="ctr" bIns="119925" lIns="119925" spcFirstLastPara="1" rIns="119925" wrap="square" tIns="119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762500" y="-231"/>
            <a:ext cx="4762500" cy="952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9925" lIns="119925" spcFirstLastPara="1" rIns="119925" wrap="square" tIns="119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76563" y="2283657"/>
            <a:ext cx="4213800" cy="2745000"/>
          </a:xfrm>
          <a:prstGeom prst="rect">
            <a:avLst/>
          </a:prstGeom>
        </p:spPr>
        <p:txBody>
          <a:bodyPr anchorCtr="0" anchor="b" bIns="119925" lIns="119925" spcFirstLastPara="1" rIns="119925" wrap="square" tIns="119925"/>
          <a:lstStyle>
            <a:lvl1pPr lv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76563" y="5190880"/>
            <a:ext cx="4213800" cy="2287200"/>
          </a:xfrm>
          <a:prstGeom prst="rect">
            <a:avLst/>
          </a:prstGeom>
        </p:spPr>
        <p:txBody>
          <a:bodyPr anchorCtr="0" anchor="t" bIns="119925" lIns="119925" spcFirstLastPara="1" rIns="119925" wrap="square" tIns="1199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145313" y="1340880"/>
            <a:ext cx="3996900" cy="6842700"/>
          </a:xfrm>
          <a:prstGeom prst="rect">
            <a:avLst/>
          </a:prstGeom>
        </p:spPr>
        <p:txBody>
          <a:bodyPr anchorCtr="0" anchor="ctr" bIns="119925" lIns="119925" spcFirstLastPara="1" rIns="119925" wrap="square" tIns="119925"/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2900" lvl="1" marL="9144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825477" y="8635587"/>
            <a:ext cx="571500" cy="729000"/>
          </a:xfrm>
          <a:prstGeom prst="rect">
            <a:avLst/>
          </a:prstGeom>
        </p:spPr>
        <p:txBody>
          <a:bodyPr anchorCtr="0" anchor="ctr" bIns="119925" lIns="119925" spcFirstLastPara="1" rIns="119925" wrap="square" tIns="119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24688" y="7834398"/>
            <a:ext cx="6248700" cy="1120500"/>
          </a:xfrm>
          <a:prstGeom prst="rect">
            <a:avLst/>
          </a:prstGeom>
        </p:spPr>
        <p:txBody>
          <a:bodyPr anchorCtr="0" anchor="ctr" bIns="119925" lIns="119925" spcFirstLastPara="1" rIns="119925" wrap="square" tIns="1199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825477" y="8635587"/>
            <a:ext cx="571500" cy="729000"/>
          </a:xfrm>
          <a:prstGeom prst="rect">
            <a:avLst/>
          </a:prstGeom>
        </p:spPr>
        <p:txBody>
          <a:bodyPr anchorCtr="0" anchor="ctr" bIns="119925" lIns="119925" spcFirstLastPara="1" rIns="119925" wrap="square" tIns="1199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24688" y="824120"/>
            <a:ext cx="8875500" cy="10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925" lIns="119925" spcFirstLastPara="1" rIns="119925" wrap="square" tIns="1199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24688" y="2134213"/>
            <a:ext cx="8875500" cy="6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925" lIns="119925" spcFirstLastPara="1" rIns="119925" wrap="square" tIns="119925"/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825477" y="8635587"/>
            <a:ext cx="5715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925" lIns="119925" spcFirstLastPara="1" rIns="119925" wrap="square" tIns="1199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24696" y="1378843"/>
            <a:ext cx="8875500" cy="3801000"/>
          </a:xfrm>
          <a:prstGeom prst="rect">
            <a:avLst/>
          </a:prstGeom>
        </p:spPr>
        <p:txBody>
          <a:bodyPr anchorCtr="0" anchor="b" bIns="119925" lIns="119925" spcFirstLastPara="1" rIns="119925" wrap="square" tIns="1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ARTES EDITÁVEIS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24688" y="5248380"/>
            <a:ext cx="8875500" cy="1467900"/>
          </a:xfrm>
          <a:prstGeom prst="rect">
            <a:avLst/>
          </a:prstGeom>
        </p:spPr>
        <p:txBody>
          <a:bodyPr anchorCtr="0" anchor="t" bIns="119925" lIns="119925" spcFirstLastPara="1" rIns="119925" wrap="square" tIns="119925">
            <a:noAutofit/>
          </a:bodyPr>
          <a:lstStyle/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lang="pt-BR" sz="3000">
                <a:solidFill>
                  <a:schemeClr val="dk1"/>
                </a:solidFill>
              </a:rPr>
              <a:t>Convite para Rodas de Escuta -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24696" y="1378843"/>
            <a:ext cx="8875500" cy="3801000"/>
          </a:xfrm>
          <a:prstGeom prst="rect">
            <a:avLst/>
          </a:prstGeom>
        </p:spPr>
        <p:txBody>
          <a:bodyPr anchorCtr="0" anchor="b" bIns="119925" lIns="119925" spcFirstLastPara="1" rIns="119925" wrap="square" tIns="1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24688" y="5248380"/>
            <a:ext cx="8875500" cy="1467900"/>
          </a:xfrm>
          <a:prstGeom prst="rect">
            <a:avLst/>
          </a:prstGeom>
        </p:spPr>
        <p:txBody>
          <a:bodyPr anchorCtr="0" anchor="t" bIns="119925" lIns="119925" spcFirstLastPara="1" rIns="119925" wrap="square" tIns="1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350" y="-2726"/>
            <a:ext cx="9543600" cy="953044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324700" y="3981050"/>
            <a:ext cx="9037500" cy="348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9925" lIns="119925" spcFirstLastPara="1" rIns="119925" wrap="square" tIns="119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-621000" y="3400825"/>
            <a:ext cx="11051400" cy="20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925" lIns="119925" spcFirstLastPara="1" rIns="119925" wrap="square" tIns="1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C27BA0"/>
                </a:solidFill>
                <a:latin typeface="Roboto Medium"/>
                <a:ea typeface="Roboto Medium"/>
                <a:cs typeface="Roboto Medium"/>
                <a:sym typeface="Roboto Medium"/>
              </a:rPr>
              <a:t>VAMOS MELHORAR NOSSA ESCOLA?</a:t>
            </a:r>
            <a:endParaRPr sz="4000">
              <a:solidFill>
                <a:srgbClr val="C27BA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899650" y="4946725"/>
            <a:ext cx="7887600" cy="21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925" lIns="119925" spcFirstLastPara="1" rIns="119925" wrap="square" tIns="1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93C47D"/>
                </a:solidFill>
                <a:latin typeface="Roboto"/>
                <a:ea typeface="Roboto"/>
                <a:cs typeface="Roboto"/>
                <a:sym typeface="Roboto"/>
              </a:rPr>
              <a:t>Participe da 1ª reunião da Faz Sentido Itanhandu</a:t>
            </a:r>
            <a:endParaRPr sz="3000">
              <a:solidFill>
                <a:srgbClr val="93C4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2400">
                <a:solidFill>
                  <a:srgbClr val="C27BA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2400">
                <a:solidFill>
                  <a:srgbClr val="C27BA0"/>
                </a:solidFill>
                <a:latin typeface="Roboto"/>
                <a:ea typeface="Roboto"/>
                <a:cs typeface="Roboto"/>
                <a:sym typeface="Roboto"/>
              </a:rPr>
              <a:t>		</a:t>
            </a:r>
            <a:r>
              <a:rPr b="1" lang="pt-BR" sz="2400">
                <a:solidFill>
                  <a:srgbClr val="C27BA0"/>
                </a:solidFill>
                <a:latin typeface="Roboto"/>
                <a:ea typeface="Roboto"/>
                <a:cs typeface="Roboto"/>
                <a:sym typeface="Roboto"/>
              </a:rPr>
              <a:t>DATA: </a:t>
            </a:r>
            <a:r>
              <a:rPr lang="pt-BR" sz="2400">
                <a:solidFill>
                  <a:srgbClr val="C27BA0"/>
                </a:solidFill>
                <a:latin typeface="Roboto"/>
                <a:ea typeface="Roboto"/>
                <a:cs typeface="Roboto"/>
                <a:sym typeface="Roboto"/>
              </a:rPr>
              <a:t>15/03/2018	 </a:t>
            </a:r>
            <a:r>
              <a:rPr b="1" lang="pt-BR" sz="2400">
                <a:solidFill>
                  <a:srgbClr val="C27BA0"/>
                </a:solidFill>
                <a:latin typeface="Roboto"/>
                <a:ea typeface="Roboto"/>
                <a:cs typeface="Roboto"/>
                <a:sym typeface="Roboto"/>
              </a:rPr>
              <a:t>HORA: </a:t>
            </a:r>
            <a:r>
              <a:rPr lang="pt-BR" sz="2400">
                <a:solidFill>
                  <a:srgbClr val="C27BA0"/>
                </a:solidFill>
                <a:latin typeface="Roboto"/>
                <a:ea typeface="Roboto"/>
                <a:cs typeface="Roboto"/>
                <a:sym typeface="Roboto"/>
              </a:rPr>
              <a:t>09h </a:t>
            </a:r>
            <a:endParaRPr sz="2400">
              <a:solidFill>
                <a:srgbClr val="C27BA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C27BA0"/>
                </a:solidFill>
                <a:latin typeface="Roboto"/>
                <a:ea typeface="Roboto"/>
                <a:cs typeface="Roboto"/>
                <a:sym typeface="Roboto"/>
              </a:rPr>
              <a:t>      LOCAL: </a:t>
            </a:r>
            <a:r>
              <a:rPr lang="pt-BR" sz="2400">
                <a:solidFill>
                  <a:srgbClr val="C27BA0"/>
                </a:solidFill>
                <a:latin typeface="Roboto"/>
                <a:ea typeface="Roboto"/>
                <a:cs typeface="Roboto"/>
                <a:sym typeface="Roboto"/>
              </a:rPr>
              <a:t>Instituto SuperAÇÃO </a:t>
            </a:r>
            <a:endParaRPr sz="2400">
              <a:solidFill>
                <a:srgbClr val="C27BA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27B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324696" y="1378843"/>
            <a:ext cx="8875500" cy="3801000"/>
          </a:xfrm>
          <a:prstGeom prst="rect">
            <a:avLst/>
          </a:prstGeom>
        </p:spPr>
        <p:txBody>
          <a:bodyPr anchorCtr="0" anchor="b" bIns="119925" lIns="119925" spcFirstLastPara="1" rIns="119925" wrap="square" tIns="1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324688" y="5248380"/>
            <a:ext cx="8875500" cy="1467900"/>
          </a:xfrm>
          <a:prstGeom prst="rect">
            <a:avLst/>
          </a:prstGeom>
        </p:spPr>
        <p:txBody>
          <a:bodyPr anchorCtr="0" anchor="t" bIns="119925" lIns="119925" spcFirstLastPara="1" rIns="119925" wrap="square" tIns="1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24035" l="0" r="0" t="0"/>
          <a:stretch/>
        </p:blipFill>
        <p:spPr>
          <a:xfrm>
            <a:off x="-9350" y="-612325"/>
            <a:ext cx="9543600" cy="7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324700" y="3981050"/>
            <a:ext cx="9037500" cy="348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9925" lIns="119925" spcFirstLastPara="1" rIns="119925" wrap="square" tIns="119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-9350" y="3172225"/>
            <a:ext cx="9543600" cy="201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9925" lIns="119925" spcFirstLastPara="1" rIns="119925" wrap="square" tIns="1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C27BA0"/>
                </a:solidFill>
                <a:latin typeface="Roboto Medium"/>
                <a:ea typeface="Roboto Medium"/>
                <a:cs typeface="Roboto Medium"/>
                <a:sym typeface="Roboto Medium"/>
              </a:rPr>
              <a:t>AGORA VOCÊ É EMBAIXADOR/A</a:t>
            </a:r>
            <a:endParaRPr sz="4000">
              <a:solidFill>
                <a:srgbClr val="C27BA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C27BA0"/>
                </a:solidFill>
                <a:latin typeface="Roboto Medium"/>
                <a:ea typeface="Roboto Medium"/>
                <a:cs typeface="Roboto Medium"/>
                <a:sym typeface="Roboto Medium"/>
              </a:rPr>
              <a:t>FAZ SENTIDO!</a:t>
            </a:r>
            <a:endParaRPr sz="4000">
              <a:solidFill>
                <a:srgbClr val="C27BA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629500" y="5175325"/>
            <a:ext cx="8462700" cy="40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925" lIns="119925" spcFirstLastPara="1" rIns="119925" wrap="square" tIns="1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93C47D"/>
                </a:solidFill>
                <a:latin typeface="Roboto"/>
                <a:ea typeface="Roboto"/>
                <a:cs typeface="Roboto"/>
                <a:sym typeface="Roboto"/>
              </a:rPr>
              <a:t>Você já participou das Rodas de Conversa e pode continuar colaborando para melhorar a educação da Bahia!</a:t>
            </a:r>
            <a:endParaRPr sz="2800">
              <a:solidFill>
                <a:srgbClr val="93C4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93C4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93C47D"/>
                </a:solidFill>
                <a:latin typeface="Roboto"/>
                <a:ea typeface="Roboto"/>
                <a:cs typeface="Roboto"/>
                <a:sym typeface="Roboto"/>
              </a:rPr>
              <a:t>Participe preenchendo e divulgando o questionário: </a:t>
            </a:r>
            <a:endParaRPr sz="2800">
              <a:solidFill>
                <a:srgbClr val="93C4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93C47D"/>
                </a:solidFill>
                <a:latin typeface="Roboto"/>
                <a:ea typeface="Roboto"/>
                <a:cs typeface="Roboto"/>
                <a:sym typeface="Roboto"/>
              </a:rPr>
              <a:t>“Como melhorar a educação da Bahia?</a:t>
            </a:r>
            <a:r>
              <a:rPr lang="pt-BR" sz="2800">
                <a:solidFill>
                  <a:srgbClr val="93C47D"/>
                </a:solidFill>
                <a:latin typeface="Roboto"/>
                <a:ea typeface="Roboto"/>
                <a:cs typeface="Roboto"/>
                <a:sym typeface="Roboto"/>
              </a:rPr>
              <a:t>” </a:t>
            </a:r>
            <a:endParaRPr sz="3000">
              <a:solidFill>
                <a:srgbClr val="93C4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C27BA0"/>
                </a:solidFill>
                <a:latin typeface="Roboto"/>
                <a:ea typeface="Roboto"/>
                <a:cs typeface="Roboto"/>
                <a:sym typeface="Roboto"/>
              </a:rPr>
              <a:t>CLIQUE AQUI E ACESSE!</a:t>
            </a:r>
            <a:endParaRPr b="1" sz="2400">
              <a:solidFill>
                <a:srgbClr val="C27BA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27BA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C27BA0"/>
                </a:solidFill>
                <a:latin typeface="Roboto"/>
                <a:ea typeface="Roboto"/>
                <a:cs typeface="Roboto"/>
                <a:sym typeface="Roboto"/>
              </a:rPr>
              <a:t>Contamos com você =)</a:t>
            </a:r>
            <a:endParaRPr b="1" sz="2400">
              <a:solidFill>
                <a:srgbClr val="C27B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2650" y="8473475"/>
            <a:ext cx="1719550" cy="76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50" y="6430355"/>
            <a:ext cx="9525000" cy="308636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406000" y="3473775"/>
            <a:ext cx="8832900" cy="29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925" lIns="119925" spcFirstLastPara="1" rIns="119925" wrap="square" tIns="1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Participe da Roda de Conversa com alunos </a:t>
            </a:r>
            <a:endParaRPr b="1" sz="3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do Fundamental II!</a:t>
            </a:r>
            <a:endParaRPr b="1" sz="3000">
              <a:solidFill>
                <a:srgbClr val="93C4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3C4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DATA: </a:t>
            </a:r>
            <a:r>
              <a:rPr lang="pt-BR" sz="24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22/03/2018	 </a:t>
            </a:r>
            <a:r>
              <a:rPr b="1" lang="pt-BR" sz="24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HORA: </a:t>
            </a:r>
            <a:r>
              <a:rPr lang="pt-BR" sz="24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das 09h às 11h</a:t>
            </a:r>
            <a:endParaRPr sz="24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 LOCAL: </a:t>
            </a:r>
            <a:r>
              <a:rPr lang="pt-BR" sz="24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Sala 203 - Escola Alcântara Machado</a:t>
            </a:r>
            <a:endParaRPr sz="24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INSCREVA-SE:</a:t>
            </a:r>
            <a:endParaRPr b="1" sz="24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-621000" y="1419625"/>
            <a:ext cx="11051400" cy="20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925" lIns="119925" spcFirstLastPara="1" rIns="119925" wrap="square" tIns="1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C27BA0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COMO SERIA A ESCOLA </a:t>
            </a:r>
            <a:endParaRPr sz="4800">
              <a:solidFill>
                <a:srgbClr val="C27BA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C27BA0"/>
                </a:solidFill>
                <a:latin typeface="Roboto Medium"/>
                <a:ea typeface="Roboto Medium"/>
                <a:cs typeface="Roboto Medium"/>
                <a:sym typeface="Roboto Medium"/>
              </a:rPr>
              <a:t>DOS SONHOS</a:t>
            </a:r>
            <a:r>
              <a:rPr lang="pt-BR" sz="4800">
                <a:solidFill>
                  <a:srgbClr val="C27BA0"/>
                </a:solidFill>
                <a:latin typeface="Roboto Medium"/>
                <a:ea typeface="Roboto Medium"/>
                <a:cs typeface="Roboto Medium"/>
                <a:sym typeface="Roboto Medium"/>
              </a:rPr>
              <a:t>?</a:t>
            </a:r>
            <a:endParaRPr sz="4800">
              <a:solidFill>
                <a:srgbClr val="C27BA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381000" y="152400"/>
            <a:ext cx="87312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Queremos te ouvir! Chegou a hora de você, aluno e aluna, opinar</a:t>
            </a:r>
            <a:r>
              <a:rPr lang="pt-BR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sobre a sua escola e o que pode melhorar.</a:t>
            </a:r>
            <a:endParaRPr sz="2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17455"/>
            <a:ext cx="9525000" cy="308636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406000" y="2330775"/>
            <a:ext cx="8832900" cy="29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925" lIns="119925" spcFirstLastPara="1" rIns="119925" wrap="square" tIns="1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Participe da Roda de Conversa com alunos </a:t>
            </a:r>
            <a:endParaRPr b="1" sz="3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do Fundamental II!</a:t>
            </a:r>
            <a:endParaRPr b="1" sz="3000">
              <a:solidFill>
                <a:srgbClr val="93C4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3C4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3C4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DATA: </a:t>
            </a:r>
            <a:r>
              <a:rPr lang="pt-BR" sz="24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22/03/2018	 </a:t>
            </a:r>
            <a:r>
              <a:rPr b="1" lang="pt-BR" sz="24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HORA: </a:t>
            </a:r>
            <a:r>
              <a:rPr lang="pt-BR" sz="24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das 09h às 11h</a:t>
            </a:r>
            <a:endParaRPr sz="24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 LOCAL: </a:t>
            </a:r>
            <a:r>
              <a:rPr lang="pt-BR" sz="24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Sala 203 - Escola Alcântara Machado</a:t>
            </a:r>
            <a:endParaRPr sz="24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INSCREVA-SE:</a:t>
            </a:r>
            <a:endParaRPr b="1" sz="24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-621000" y="276625"/>
            <a:ext cx="11051400" cy="20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925" lIns="119925" spcFirstLastPara="1" rIns="119925" wrap="square" tIns="1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C27BA0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COMO SERIA A ESCOLA </a:t>
            </a:r>
            <a:endParaRPr sz="4800">
              <a:solidFill>
                <a:srgbClr val="C27BA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C27BA0"/>
                </a:solidFill>
                <a:latin typeface="Roboto Medium"/>
                <a:ea typeface="Roboto Medium"/>
                <a:cs typeface="Roboto Medium"/>
                <a:sym typeface="Roboto Medium"/>
              </a:rPr>
              <a:t>DOS SONHOS?</a:t>
            </a:r>
            <a:endParaRPr sz="4800">
              <a:solidFill>
                <a:srgbClr val="C27BA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 b="0" l="0" r="0" t="85236"/>
          <a:stretch/>
        </p:blipFill>
        <p:spPr>
          <a:xfrm>
            <a:off x="-9350" y="8501670"/>
            <a:ext cx="9543600" cy="140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ctrTitle"/>
          </p:nvPr>
        </p:nvSpPr>
        <p:spPr>
          <a:xfrm>
            <a:off x="324696" y="1378843"/>
            <a:ext cx="8875500" cy="3801000"/>
          </a:xfrm>
          <a:prstGeom prst="rect">
            <a:avLst/>
          </a:prstGeom>
        </p:spPr>
        <p:txBody>
          <a:bodyPr anchorCtr="0" anchor="b" bIns="119925" lIns="119925" spcFirstLastPara="1" rIns="119925" wrap="square" tIns="119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ARTES NÃO EDITÁVEIS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98" name="Google Shape;98;p18"/>
          <p:cNvSpPr txBox="1"/>
          <p:nvPr>
            <p:ph idx="1" type="subTitle"/>
          </p:nvPr>
        </p:nvSpPr>
        <p:spPr>
          <a:xfrm>
            <a:off x="324688" y="5248380"/>
            <a:ext cx="8875500" cy="1467900"/>
          </a:xfrm>
          <a:prstGeom prst="rect">
            <a:avLst/>
          </a:prstGeom>
        </p:spPr>
        <p:txBody>
          <a:bodyPr anchorCtr="0" anchor="t" bIns="119925" lIns="119925" spcFirstLastPara="1" rIns="119925" wrap="square" tIns="119925">
            <a:noAutofit/>
          </a:bodyPr>
          <a:lstStyle/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lang="pt-BR" sz="3000">
                <a:solidFill>
                  <a:schemeClr val="dk1"/>
                </a:solidFill>
              </a:rPr>
              <a:t>Divulgação institucional FAZ SENTIDO -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24688" y="824120"/>
            <a:ext cx="8875500" cy="1060500"/>
          </a:xfrm>
          <a:prstGeom prst="rect">
            <a:avLst/>
          </a:prstGeom>
        </p:spPr>
        <p:txBody>
          <a:bodyPr anchorCtr="0" anchor="t" bIns="119925" lIns="119925" spcFirstLastPara="1" rIns="119925" wrap="square" tIns="119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24688" y="2134213"/>
            <a:ext cx="8875500" cy="6326700"/>
          </a:xfrm>
          <a:prstGeom prst="rect">
            <a:avLst/>
          </a:prstGeom>
        </p:spPr>
        <p:txBody>
          <a:bodyPr anchorCtr="0" anchor="t" bIns="119925" lIns="119925" spcFirstLastPara="1" rIns="119925" wrap="square" tIns="119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350" y="-64850"/>
            <a:ext cx="9586049" cy="963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24688" y="824120"/>
            <a:ext cx="8875500" cy="1060500"/>
          </a:xfrm>
          <a:prstGeom prst="rect">
            <a:avLst/>
          </a:prstGeom>
        </p:spPr>
        <p:txBody>
          <a:bodyPr anchorCtr="0" anchor="t" bIns="119925" lIns="119925" spcFirstLastPara="1" rIns="119925" wrap="square" tIns="119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24688" y="2134213"/>
            <a:ext cx="8875500" cy="6326700"/>
          </a:xfrm>
          <a:prstGeom prst="rect">
            <a:avLst/>
          </a:prstGeom>
        </p:spPr>
        <p:txBody>
          <a:bodyPr anchorCtr="0" anchor="t" bIns="119925" lIns="119925" spcFirstLastPara="1" rIns="119925" wrap="square" tIns="119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0"/>
          <p:cNvSpPr txBox="1"/>
          <p:nvPr/>
        </p:nvSpPr>
        <p:spPr>
          <a:xfrm>
            <a:off x="1577575" y="6116200"/>
            <a:ext cx="20148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9250" y="-66275"/>
            <a:ext cx="9654250" cy="965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