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5143500" cx="9144000"/>
  <p:notesSz cx="6858000" cy="9144000"/>
  <p:embeddedFontLst>
    <p:embeddedFont>
      <p:font typeface="Roboto Condensed"/>
      <p:regular r:id="rId6"/>
      <p:bold r:id="rId7"/>
      <p:italic r:id="rId8"/>
      <p:boldItalic r:id="rId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RobotoCondensed-boldItalic.fntdata"/><Relationship Id="rId5" Type="http://schemas.openxmlformats.org/officeDocument/2006/relationships/slide" Target="slides/slide1.xml"/><Relationship Id="rId6" Type="http://schemas.openxmlformats.org/officeDocument/2006/relationships/font" Target="fonts/RobotoCondensed-regular.fntdata"/><Relationship Id="rId7" Type="http://schemas.openxmlformats.org/officeDocument/2006/relationships/font" Target="fonts/RobotoCondensed-bold.fntdata"/><Relationship Id="rId8" Type="http://schemas.openxmlformats.org/officeDocument/2006/relationships/font" Target="fonts/RobotoCondensed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 marR="0" rtl="0" algn="l">
              <a:spcBef>
                <a:spcPts val="0"/>
              </a:spcBef>
              <a:spcAft>
                <a:spcPts val="0"/>
              </a:spcAft>
              <a:buSzPts val="1100"/>
              <a:buFont typeface="Arial"/>
              <a:buChar char="●"/>
              <a:defRPr b="0" i="0" sz="1100" u="none" cap="none" strike="noStrike"/>
            </a:lvl1pPr>
            <a:lvl2pPr indent="-298450" lvl="1" marL="914400" marR="0" rtl="0" algn="l">
              <a:spcBef>
                <a:spcPts val="0"/>
              </a:spcBef>
              <a:spcAft>
                <a:spcPts val="0"/>
              </a:spcAft>
              <a:buSzPts val="1100"/>
              <a:buFont typeface="Arial"/>
              <a:buChar char="○"/>
              <a:defRPr b="0" i="0" sz="1100" u="none" cap="none" strike="noStrike"/>
            </a:lvl2pPr>
            <a:lvl3pPr indent="-298450" lvl="2" marL="1371600" marR="0" rtl="0" algn="l">
              <a:spcBef>
                <a:spcPts val="0"/>
              </a:spcBef>
              <a:spcAft>
                <a:spcPts val="0"/>
              </a:spcAft>
              <a:buSzPts val="1100"/>
              <a:buFont typeface="Arial"/>
              <a:buChar char="■"/>
              <a:defRPr b="0" i="0" sz="1100" u="none" cap="none" strike="noStrike"/>
            </a:lvl3pPr>
            <a:lvl4pPr indent="-298450" lvl="3" marL="1828800" marR="0" rtl="0" algn="l">
              <a:spcBef>
                <a:spcPts val="0"/>
              </a:spcBef>
              <a:spcAft>
                <a:spcPts val="0"/>
              </a:spcAft>
              <a:buSzPts val="1100"/>
              <a:buFont typeface="Arial"/>
              <a:buChar char="●"/>
              <a:defRPr b="0" i="0" sz="1100" u="none" cap="none" strike="noStrike"/>
            </a:lvl4pPr>
            <a:lvl5pPr indent="-298450" lvl="4" marL="2286000" marR="0" rtl="0" algn="l">
              <a:spcBef>
                <a:spcPts val="0"/>
              </a:spcBef>
              <a:spcAft>
                <a:spcPts val="0"/>
              </a:spcAft>
              <a:buSzPts val="1100"/>
              <a:buFont typeface="Arial"/>
              <a:buChar char="○"/>
              <a:defRPr b="0" i="0" sz="1100" u="none" cap="none" strike="noStrike"/>
            </a:lvl5pPr>
            <a:lvl6pPr indent="-298450" lvl="5" marL="2743200" marR="0" rtl="0" algn="l">
              <a:spcBef>
                <a:spcPts val="0"/>
              </a:spcBef>
              <a:spcAft>
                <a:spcPts val="0"/>
              </a:spcAft>
              <a:buSzPts val="1100"/>
              <a:buFont typeface="Arial"/>
              <a:buChar char="■"/>
              <a:defRPr b="0" i="0" sz="1100" u="none" cap="none" strike="noStrike"/>
            </a:lvl6pPr>
            <a:lvl7pPr indent="-298450" lvl="6" marL="3200400" marR="0" rtl="0" algn="l">
              <a:spcBef>
                <a:spcPts val="0"/>
              </a:spcBef>
              <a:spcAft>
                <a:spcPts val="0"/>
              </a:spcAft>
              <a:buSzPts val="1100"/>
              <a:buFont typeface="Arial"/>
              <a:buChar char="●"/>
              <a:defRPr b="0" i="0" sz="1100" u="none" cap="none" strike="noStrike"/>
            </a:lvl7pPr>
            <a:lvl8pPr indent="-298450" lvl="7" marL="3657600" marR="0" rtl="0" algn="l">
              <a:spcBef>
                <a:spcPts val="0"/>
              </a:spcBef>
              <a:spcAft>
                <a:spcPts val="0"/>
              </a:spcAft>
              <a:buSzPts val="1100"/>
              <a:buFont typeface="Arial"/>
              <a:buChar char="○"/>
              <a:defRPr b="0" i="0" sz="1100" u="none" cap="none" strike="noStrike"/>
            </a:lvl8pPr>
            <a:lvl9pPr indent="-298450" lvl="8" marL="4114800" marR="0" rtl="0" algn="l">
              <a:spcBef>
                <a:spcPts val="0"/>
              </a:spcBef>
              <a:spcAft>
                <a:spcPts val="0"/>
              </a:spcAft>
              <a:buSzPts val="1100"/>
              <a:buFont typeface="Arial"/>
              <a:buChar char="■"/>
              <a:defRPr b="0" i="0" sz="1100" u="none" cap="none" strike="noStrike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ts val="1100"/>
              <a:buFont typeface="Arial"/>
              <a:buNone/>
            </a:pPr>
            <a:r>
              <a:t/>
            </a:r>
            <a:endParaRPr b="0" i="0" sz="1100" u="none" cap="none" strike="noStrike"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b="0" i="0" sz="5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Arial"/>
              <a:buNone/>
              <a:defRPr sz="52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 sz="1000">
              <a:solidFill>
                <a:schemeClr val="dk2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 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0"/>
              <a:buFont typeface="Arial"/>
              <a:buNone/>
              <a:defRPr b="0" i="0" sz="1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0"/>
              <a:buFont typeface="Arial"/>
              <a:buNone/>
              <a:defRPr sz="120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0"/>
              <a:buFont typeface="Arial"/>
              <a:buNone/>
              <a:defRPr sz="120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0"/>
              <a:buFont typeface="Arial"/>
              <a:buNone/>
              <a:defRPr sz="120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0"/>
              <a:buFont typeface="Arial"/>
              <a:buNone/>
              <a:defRPr sz="120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0"/>
              <a:buFont typeface="Arial"/>
              <a:buNone/>
              <a:defRPr sz="120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0"/>
              <a:buFont typeface="Arial"/>
              <a:buNone/>
              <a:defRPr sz="120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0"/>
              <a:buFont typeface="Arial"/>
              <a:buNone/>
              <a:defRPr sz="120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0"/>
              <a:buFont typeface="Arial"/>
              <a:buNone/>
              <a:defRPr sz="120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 sz="1000">
              <a:solidFill>
                <a:schemeClr val="dk2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 sz="1000">
              <a:solidFill>
                <a:schemeClr val="dk2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 sz="1000">
              <a:solidFill>
                <a:schemeClr val="dk2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 sz="1000">
              <a:solidFill>
                <a:schemeClr val="dk2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175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048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○"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048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■"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048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●"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048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○"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048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■"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048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●"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048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○"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048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200"/>
              <a:buFont typeface="Arial"/>
              <a:buChar char="■"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175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048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○"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048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■"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048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●"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048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○"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048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■"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048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●"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048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○"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048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200"/>
              <a:buFont typeface="Arial"/>
              <a:buChar char="■"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 sz="1000">
              <a:solidFill>
                <a:schemeClr val="dk2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 sz="1000">
              <a:solidFill>
                <a:schemeClr val="dk2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 column 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048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●"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048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○"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048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■"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048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●"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048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○"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048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■"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048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●"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048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Char char="○"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048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200"/>
              <a:buFont typeface="Arial"/>
              <a:buChar char="■"/>
              <a:defRPr b="0" i="0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 sz="1000">
              <a:solidFill>
                <a:schemeClr val="dk2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 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b="0" i="0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 sz="1000">
              <a:solidFill>
                <a:schemeClr val="dk2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 title and 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Arial"/>
              <a:buNone/>
              <a:defRPr b="0" i="0" sz="4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Arial"/>
              <a:buNone/>
              <a:defRPr sz="42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Arial"/>
              <a:buNone/>
              <a:defRPr sz="42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Arial"/>
              <a:buNone/>
              <a:defRPr sz="42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Arial"/>
              <a:buNone/>
              <a:defRPr sz="42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Arial"/>
              <a:buNone/>
              <a:defRPr sz="42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Arial"/>
              <a:buNone/>
              <a:defRPr sz="42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Arial"/>
              <a:buNone/>
              <a:defRPr sz="42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Arial"/>
              <a:buNone/>
              <a:defRPr sz="42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 sz="1000">
              <a:solidFill>
                <a:schemeClr val="dk2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/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 sz="1000">
              <a:solidFill>
                <a:schemeClr val="dk2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266825" y="712625"/>
            <a:ext cx="8661600" cy="36636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349775" y="720625"/>
            <a:ext cx="1370100" cy="31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Roboto Condensed"/>
              <a:buNone/>
            </a:pPr>
            <a:r>
              <a:rPr b="0" i="0" lang="pt-BR" sz="1400" u="none" cap="none" strike="noStrike">
                <a:solidFill>
                  <a:schemeClr val="accent5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Condições </a:t>
            </a:r>
            <a:endParaRPr/>
          </a:p>
        </p:txBody>
      </p:sp>
      <p:cxnSp>
        <p:nvCxnSpPr>
          <p:cNvPr id="56" name="Google Shape;56;p13"/>
          <p:cNvCxnSpPr/>
          <p:nvPr/>
        </p:nvCxnSpPr>
        <p:spPr>
          <a:xfrm>
            <a:off x="2275675" y="712625"/>
            <a:ext cx="36000" cy="36678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ot"/>
            <a:round/>
            <a:headEnd len="sm" w="sm" type="none"/>
            <a:tailEnd len="sm" w="sm" type="none"/>
          </a:ln>
        </p:spPr>
      </p:cxnSp>
      <p:cxnSp>
        <p:nvCxnSpPr>
          <p:cNvPr id="57" name="Google Shape;57;p13"/>
          <p:cNvCxnSpPr/>
          <p:nvPr/>
        </p:nvCxnSpPr>
        <p:spPr>
          <a:xfrm flipH="1" rot="10800000">
            <a:off x="278650" y="1119825"/>
            <a:ext cx="8661600" cy="231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ot"/>
            <a:round/>
            <a:headEnd len="sm" w="sm" type="none"/>
            <a:tailEnd len="sm" w="sm" type="none"/>
          </a:ln>
        </p:spPr>
      </p:cxnSp>
      <p:sp>
        <p:nvSpPr>
          <p:cNvPr id="58" name="Google Shape;58;p13"/>
          <p:cNvSpPr txBox="1"/>
          <p:nvPr/>
        </p:nvSpPr>
        <p:spPr>
          <a:xfrm>
            <a:off x="2788175" y="720625"/>
            <a:ext cx="1370100" cy="31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Roboto Condensed"/>
              <a:buNone/>
            </a:pPr>
            <a:r>
              <a:rPr b="0" i="0" lang="pt-BR" sz="1400" u="none" cap="none" strike="noStrike">
                <a:solidFill>
                  <a:schemeClr val="accent5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Ações </a:t>
            </a:r>
            <a:endParaRPr/>
          </a:p>
        </p:txBody>
      </p:sp>
      <p:sp>
        <p:nvSpPr>
          <p:cNvPr id="59" name="Google Shape;59;p13"/>
          <p:cNvSpPr txBox="1"/>
          <p:nvPr/>
        </p:nvSpPr>
        <p:spPr>
          <a:xfrm>
            <a:off x="4616975" y="720625"/>
            <a:ext cx="1845900" cy="31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Roboto Condensed"/>
              <a:buNone/>
            </a:pPr>
            <a:r>
              <a:rPr lang="pt-BR">
                <a:solidFill>
                  <a:schemeClr val="accent5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Recursos necessários</a:t>
            </a:r>
            <a:endParaRPr/>
          </a:p>
        </p:txBody>
      </p:sp>
      <p:sp>
        <p:nvSpPr>
          <p:cNvPr id="60" name="Google Shape;60;p13"/>
          <p:cNvSpPr txBox="1"/>
          <p:nvPr/>
        </p:nvSpPr>
        <p:spPr>
          <a:xfrm>
            <a:off x="6779900" y="720625"/>
            <a:ext cx="1493100" cy="31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Roboto Condensed"/>
              <a:buNone/>
            </a:pPr>
            <a:r>
              <a:rPr b="0" i="0" lang="pt-BR" sz="1400" u="none" cap="none" strike="noStrike">
                <a:solidFill>
                  <a:schemeClr val="accent5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Responsáveis</a:t>
            </a:r>
            <a:endParaRPr/>
          </a:p>
        </p:txBody>
      </p:sp>
      <p:sp>
        <p:nvSpPr>
          <p:cNvPr id="61" name="Google Shape;61;p13"/>
          <p:cNvSpPr txBox="1"/>
          <p:nvPr/>
        </p:nvSpPr>
        <p:spPr>
          <a:xfrm>
            <a:off x="8045975" y="720625"/>
            <a:ext cx="1370100" cy="31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Roboto Condensed"/>
              <a:buNone/>
            </a:pPr>
            <a:r>
              <a:rPr b="0" i="0" lang="pt-BR" sz="1400" u="none" cap="none" strike="noStrike">
                <a:solidFill>
                  <a:schemeClr val="accent5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Quando? </a:t>
            </a:r>
            <a:endParaRPr/>
          </a:p>
        </p:txBody>
      </p:sp>
      <p:cxnSp>
        <p:nvCxnSpPr>
          <p:cNvPr id="62" name="Google Shape;62;p13"/>
          <p:cNvCxnSpPr/>
          <p:nvPr/>
        </p:nvCxnSpPr>
        <p:spPr>
          <a:xfrm>
            <a:off x="4409275" y="712625"/>
            <a:ext cx="34800" cy="37320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ot"/>
            <a:round/>
            <a:headEnd len="sm" w="sm" type="none"/>
            <a:tailEnd len="sm" w="sm" type="none"/>
          </a:ln>
        </p:spPr>
      </p:cxnSp>
      <p:cxnSp>
        <p:nvCxnSpPr>
          <p:cNvPr id="63" name="Google Shape;63;p13"/>
          <p:cNvCxnSpPr/>
          <p:nvPr/>
        </p:nvCxnSpPr>
        <p:spPr>
          <a:xfrm>
            <a:off x="6771475" y="712625"/>
            <a:ext cx="48000" cy="36678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ot"/>
            <a:round/>
            <a:headEnd len="sm" w="sm" type="none"/>
            <a:tailEnd len="sm" w="sm" type="none"/>
          </a:ln>
        </p:spPr>
      </p:cxnSp>
      <p:cxnSp>
        <p:nvCxnSpPr>
          <p:cNvPr id="64" name="Google Shape;64;p13"/>
          <p:cNvCxnSpPr/>
          <p:nvPr/>
        </p:nvCxnSpPr>
        <p:spPr>
          <a:xfrm>
            <a:off x="7990675" y="712625"/>
            <a:ext cx="42300" cy="36771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ot"/>
            <a:round/>
            <a:headEnd len="sm" w="sm" type="none"/>
            <a:tailEnd len="sm" w="sm" type="none"/>
          </a:ln>
        </p:spPr>
      </p:cxnSp>
      <p:pic>
        <p:nvPicPr>
          <p:cNvPr id="65" name="Google Shape;65;p13"/>
          <p:cNvPicPr preferRelativeResize="0"/>
          <p:nvPr/>
        </p:nvPicPr>
        <p:blipFill rotWithShape="1">
          <a:blip r:embed="rId3">
            <a:alphaModFix/>
          </a:blip>
          <a:srcRect b="63353" l="5655" r="69540" t="7417"/>
          <a:stretch/>
        </p:blipFill>
        <p:spPr>
          <a:xfrm>
            <a:off x="8131956" y="4639025"/>
            <a:ext cx="880924" cy="313499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6" name="Google Shape;66;p13"/>
          <p:cNvCxnSpPr/>
          <p:nvPr/>
        </p:nvCxnSpPr>
        <p:spPr>
          <a:xfrm flipH="1" rot="10800000">
            <a:off x="278650" y="2034225"/>
            <a:ext cx="8661600" cy="231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ot"/>
            <a:round/>
            <a:headEnd len="sm" w="sm" type="none"/>
            <a:tailEnd len="sm" w="sm" type="none"/>
          </a:ln>
        </p:spPr>
      </p:cxnSp>
      <p:sp>
        <p:nvSpPr>
          <p:cNvPr id="67" name="Google Shape;67;p13"/>
          <p:cNvSpPr txBox="1"/>
          <p:nvPr/>
        </p:nvSpPr>
        <p:spPr>
          <a:xfrm>
            <a:off x="392875" y="2296150"/>
            <a:ext cx="1689000" cy="982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Roboto Condensed"/>
              <a:buNone/>
            </a:pPr>
            <a:r>
              <a:rPr b="0" i="0" lang="pt-BR" sz="1100" u="none" cap="none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Comunicação/difusão</a:t>
            </a:r>
            <a:endParaRPr/>
          </a:p>
        </p:txBody>
      </p:sp>
      <p:sp>
        <p:nvSpPr>
          <p:cNvPr id="68" name="Google Shape;68;p13"/>
          <p:cNvSpPr txBox="1"/>
          <p:nvPr/>
        </p:nvSpPr>
        <p:spPr>
          <a:xfrm>
            <a:off x="392875" y="3134350"/>
            <a:ext cx="1689000" cy="982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Roboto Condensed"/>
              <a:buNone/>
            </a:pPr>
            <a:r>
              <a:rPr b="0" i="0" lang="pt-BR" sz="1100" u="none" cap="none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Formação/orientação </a:t>
            </a:r>
            <a:endParaRPr/>
          </a:p>
        </p:txBody>
      </p:sp>
      <p:sp>
        <p:nvSpPr>
          <p:cNvPr id="69" name="Google Shape;69;p13"/>
          <p:cNvSpPr txBox="1"/>
          <p:nvPr/>
        </p:nvSpPr>
        <p:spPr>
          <a:xfrm>
            <a:off x="392875" y="3786575"/>
            <a:ext cx="1689000" cy="982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Roboto Condensed"/>
              <a:buNone/>
            </a:pPr>
            <a:r>
              <a:rPr b="0" i="0" lang="pt-BR" sz="1100" u="none" cap="none" strike="noStrik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Aquisição de equipamentos e materiais </a:t>
            </a:r>
            <a:endParaRPr/>
          </a:p>
        </p:txBody>
      </p:sp>
      <p:cxnSp>
        <p:nvCxnSpPr>
          <p:cNvPr id="70" name="Google Shape;70;p13"/>
          <p:cNvCxnSpPr/>
          <p:nvPr/>
        </p:nvCxnSpPr>
        <p:spPr>
          <a:xfrm flipH="1" rot="10800000">
            <a:off x="278650" y="2872425"/>
            <a:ext cx="8661600" cy="231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ot"/>
            <a:round/>
            <a:headEnd len="sm" w="sm" type="none"/>
            <a:tailEnd len="sm" w="sm" type="none"/>
          </a:ln>
        </p:spPr>
      </p:cxnSp>
      <p:cxnSp>
        <p:nvCxnSpPr>
          <p:cNvPr id="71" name="Google Shape;71;p13"/>
          <p:cNvCxnSpPr/>
          <p:nvPr/>
        </p:nvCxnSpPr>
        <p:spPr>
          <a:xfrm flipH="1" rot="10800000">
            <a:off x="278650" y="3710625"/>
            <a:ext cx="8661600" cy="231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ot"/>
            <a:round/>
            <a:headEnd len="sm" w="sm" type="none"/>
            <a:tailEnd len="sm" w="sm" type="none"/>
          </a:ln>
        </p:spPr>
      </p:cxnSp>
      <p:sp>
        <p:nvSpPr>
          <p:cNvPr id="72" name="Google Shape;72;p13"/>
          <p:cNvSpPr txBox="1"/>
          <p:nvPr/>
        </p:nvSpPr>
        <p:spPr>
          <a:xfrm>
            <a:off x="463050" y="1228625"/>
            <a:ext cx="1689000" cy="982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Roboto Condensed"/>
              <a:buNone/>
            </a:pPr>
            <a:r>
              <a:rPr lang="pt-BR" sz="1100">
                <a:latin typeface="Roboto Condensed"/>
                <a:ea typeface="Roboto Condensed"/>
                <a:cs typeface="Roboto Condensed"/>
                <a:sym typeface="Roboto Condensed"/>
              </a:rPr>
              <a:t>Apoio político</a:t>
            </a:r>
            <a:endParaRPr/>
          </a:p>
        </p:txBody>
      </p:sp>
      <p:sp>
        <p:nvSpPr>
          <p:cNvPr id="73" name="Google Shape;73;p13"/>
          <p:cNvSpPr txBox="1"/>
          <p:nvPr/>
        </p:nvSpPr>
        <p:spPr>
          <a:xfrm>
            <a:off x="1416575" y="77250"/>
            <a:ext cx="5796600" cy="31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Roboto Condensed"/>
              <a:buNone/>
            </a:pPr>
            <a:r>
              <a:rPr lang="pt-BR" sz="2400">
                <a:solidFill>
                  <a:schemeClr val="accent5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VIABILIDADE DO PRODUTO</a:t>
            </a:r>
            <a:r>
              <a:rPr b="0" i="0" lang="pt-BR" sz="2400" u="none" cap="none" strike="noStrike">
                <a:solidFill>
                  <a:schemeClr val="accent5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</a:t>
            </a:r>
            <a:endParaRPr sz="2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