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4" r:id="rId4"/>
    <p:sldMasterId id="2147483665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Roboto"/>
      <p:regular r:id="rId8"/>
      <p:bold r:id="rId9"/>
      <p:italic r:id="rId10"/>
      <p:boldItalic r:id="rId11"/>
    </p:embeddedFont>
    <p:embeddedFont>
      <p:font typeface="Source Sans Pro Light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6E1A2B1-B3E3-4AD3-95C2-B3D93FEF2CBF}">
  <a:tblStyle styleId="{06E1A2B1-B3E3-4AD3-95C2-B3D93FEF2C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3" Type="http://schemas.openxmlformats.org/officeDocument/2006/relationships/font" Target="fonts/SourceSansProLight-bold.fntdata"/><Relationship Id="rId12" Type="http://schemas.openxmlformats.org/officeDocument/2006/relationships/font" Target="fonts/SourceSansProLight-regular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bold.fntdata"/><Relationship Id="rId15" Type="http://schemas.openxmlformats.org/officeDocument/2006/relationships/font" Target="fonts/SourceSansProLight-boldItalic.fntdata"/><Relationship Id="rId14" Type="http://schemas.openxmlformats.org/officeDocument/2006/relationships/font" Target="fonts/SourceSansProLight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54ed113f9_0_10:notes"/>
          <p:cNvSpPr/>
          <p:nvPr>
            <p:ph idx="2" type="sldImg"/>
          </p:nvPr>
        </p:nvSpPr>
        <p:spPr>
          <a:xfrm>
            <a:off x="1051891" y="685783"/>
            <a:ext cx="4755000" cy="342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54ed113f9_0_10:notes"/>
          <p:cNvSpPr txBox="1"/>
          <p:nvPr>
            <p:ph idx="1" type="body"/>
          </p:nvPr>
        </p:nvSpPr>
        <p:spPr>
          <a:xfrm>
            <a:off x="685795" y="434339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obj">
  <p:cSld name="OBJEC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58368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60" name="Google Shape;60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871285" y="-174905"/>
            <a:ext cx="10434644" cy="54843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543741" y="348588"/>
            <a:ext cx="8056500" cy="5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3500"/>
              <a:buFont typeface="Source Sans Pro Light"/>
              <a:buNone/>
              <a:defRPr b="0" i="0" sz="3500" u="none" cap="none" strike="noStrik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1612580" y="1674420"/>
            <a:ext cx="5918700" cy="14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200"/>
              <a:buFont typeface="Roboto"/>
              <a:buNone/>
              <a:defRPr b="0" i="0" sz="12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5"/>
          <p:cNvSpPr txBox="1"/>
          <p:nvPr>
            <p:ph idx="12" type="sldNum"/>
          </p:nvPr>
        </p:nvSpPr>
        <p:spPr>
          <a:xfrm>
            <a:off x="658368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>
  <p:cSld name="Two Conten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543741" y="348588"/>
            <a:ext cx="8056500" cy="5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3500"/>
              <a:buFont typeface="Source Sans Pro Light"/>
              <a:buNone/>
              <a:defRPr b="0" i="0" sz="3500" u="none" cap="none" strike="noStrik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9pPr>
          </a:lstStyle>
          <a:p/>
        </p:txBody>
      </p:sp>
      <p:sp>
        <p:nvSpPr>
          <p:cNvPr id="69" name="Google Shape;69;p16"/>
          <p:cNvSpPr txBox="1"/>
          <p:nvPr>
            <p:ph idx="1" type="body"/>
          </p:nvPr>
        </p:nvSpPr>
        <p:spPr>
          <a:xfrm>
            <a:off x="543741" y="1356885"/>
            <a:ext cx="3902400" cy="2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200"/>
              <a:buFont typeface="Roboto"/>
              <a:buNone/>
              <a:defRPr b="0" i="0" sz="12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6"/>
          <p:cNvSpPr txBox="1"/>
          <p:nvPr>
            <p:ph idx="2" type="body"/>
          </p:nvPr>
        </p:nvSpPr>
        <p:spPr>
          <a:xfrm>
            <a:off x="4709160" y="1183005"/>
            <a:ext cx="3977400" cy="33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200"/>
              <a:buFont typeface="Roboto"/>
              <a:buNone/>
              <a:defRPr b="0" i="0" sz="12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6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8368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ctrTitle"/>
          </p:nvPr>
        </p:nvSpPr>
        <p:spPr>
          <a:xfrm>
            <a:off x="685800" y="1594485"/>
            <a:ext cx="7772400" cy="10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3500"/>
              <a:buFont typeface="Source Sans Pro Light"/>
              <a:buNone/>
              <a:defRPr b="0" i="0" sz="3500" u="none" cap="none" strike="noStrik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9pPr>
          </a:lstStyle>
          <a:p/>
        </p:txBody>
      </p:sp>
      <p:sp>
        <p:nvSpPr>
          <p:cNvPr id="76" name="Google Shape;76;p17"/>
          <p:cNvSpPr txBox="1"/>
          <p:nvPr>
            <p:ph idx="1" type="subTitle"/>
          </p:nvPr>
        </p:nvSpPr>
        <p:spPr>
          <a:xfrm>
            <a:off x="1371600" y="2880360"/>
            <a:ext cx="6400800" cy="1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200"/>
              <a:buFont typeface="Roboto"/>
              <a:buNone/>
              <a:defRPr b="0" i="0" sz="12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7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8368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>
  <p:cSld name="Title 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543741" y="348588"/>
            <a:ext cx="8056500" cy="5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3500"/>
              <a:buFont typeface="Source Sans Pro Light"/>
              <a:buNone/>
              <a:defRPr b="0" i="0" sz="3500" u="none" cap="none" strike="noStrik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8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658368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543741" y="348588"/>
            <a:ext cx="8056500" cy="5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3500"/>
              <a:buFont typeface="Source Sans Pro Light"/>
              <a:buNone/>
              <a:defRPr b="0" i="0" sz="3500" u="none" cap="none" strike="noStrik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3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1612580" y="1674420"/>
            <a:ext cx="5918700" cy="14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200"/>
              <a:buFont typeface="Roboto"/>
              <a:buChar char="●"/>
              <a:defRPr b="0" i="0" sz="12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11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○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11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■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○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11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■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11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11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○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11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Char char="■"/>
              <a:defRPr b="0" i="0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63825" lIns="63825" spcFirstLastPara="1" rIns="63825" wrap="square" tIns="638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8368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/>
        </p:nvSpPr>
        <p:spPr>
          <a:xfrm>
            <a:off x="912625" y="2628025"/>
            <a:ext cx="2210100" cy="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já podemos resolver?</a:t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90" name="Google Shape;90;p19"/>
          <p:cNvGraphicFramePr/>
          <p:nvPr/>
        </p:nvGraphicFramePr>
        <p:xfrm>
          <a:off x="0" y="1544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{06E1A2B1-B3E3-4AD3-95C2-B3D93FEF2CBF}</a:tableStyleId>
              </a:tblPr>
              <a:tblGrid>
                <a:gridCol w="984950"/>
                <a:gridCol w="1484500"/>
                <a:gridCol w="1447850"/>
                <a:gridCol w="1597975"/>
                <a:gridCol w="1481700"/>
                <a:gridCol w="1124250"/>
                <a:gridCol w="1022750"/>
              </a:tblGrid>
              <a:tr h="4823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980000"/>
                          </a:solidFill>
                        </a:rPr>
                        <a:t>Mais de 50%</a:t>
                      </a:r>
                      <a:endParaRPr b="1" sz="1200">
                        <a:solidFill>
                          <a:srgbClr val="98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CC0000"/>
                          </a:solidFill>
                        </a:rPr>
                        <a:t>Entre 30% e 50%</a:t>
                      </a:r>
                      <a:endParaRPr b="1" sz="1200">
                        <a:solidFill>
                          <a:srgbClr val="CC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E06666"/>
                          </a:solidFill>
                        </a:rPr>
                        <a:t>11% a 29%</a:t>
                      </a:r>
                      <a:endParaRPr sz="1200">
                        <a:solidFill>
                          <a:srgbClr val="E06666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EA9999"/>
                          </a:solidFill>
                        </a:rPr>
                        <a:t>Menos de 10%</a:t>
                      </a:r>
                      <a:endParaRPr sz="1200"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888888"/>
                          </a:solidFill>
                        </a:rPr>
                        <a:t>Investigar recorte?</a:t>
                      </a:r>
                      <a:endParaRPr b="1" sz="1000">
                        <a:solidFill>
                          <a:srgbClr val="888888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888888"/>
                          </a:solidFill>
                        </a:rPr>
                        <a:t>Descobertas</a:t>
                      </a:r>
                      <a:endParaRPr b="1" sz="1000">
                        <a:solidFill>
                          <a:srgbClr val="888888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3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/>
                        <a:t>PERGUNTA 1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19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/>
                        <a:t>PERGUNTA 2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98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/>
                        <a:t>PERGUNTA 3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98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/>
                        <a:t>PERGUNTA 4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98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/>
                        <a:t>PERGUNTA 5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6D9EEB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highlight>
                          <a:srgbClr val="FFE599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