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68" r:id="rId3"/>
    <p:sldMasterId id="2147483669" r:id="rId4"/>
    <p:sldMasterId id="2147483670" r:id="rId5"/>
    <p:sldMasterId id="2147483671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</p:sldIdLst>
  <p:sldSz cy="7562850" cx="12928600"/>
  <p:notesSz cx="12928600" cy="7562850"/>
  <p:embeddedFontLst>
    <p:embeddedFont>
      <p:font typeface="Roboto"/>
      <p:regular r:id="rId33"/>
      <p:bold r:id="rId34"/>
      <p:italic r:id="rId35"/>
      <p:boldItalic r:id="rId36"/>
    </p:embeddedFont>
    <p:embeddedFont>
      <p:font typeface="Source Sans Pro"/>
      <p:regular r:id="rId37"/>
      <p:bold r:id="rId38"/>
      <p:italic r:id="rId39"/>
      <p:boldItalic r:id="rId4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SourceSansPro-boldItalic.fntdata"/><Relationship Id="rId20" Type="http://schemas.openxmlformats.org/officeDocument/2006/relationships/slide" Target="slides/slide13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2.xml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28" Type="http://schemas.openxmlformats.org/officeDocument/2006/relationships/slide" Target="slides/slide21.xml"/><Relationship Id="rId27" Type="http://schemas.openxmlformats.org/officeDocument/2006/relationships/slide" Target="slides/slide20.xml"/><Relationship Id="rId5" Type="http://schemas.openxmlformats.org/officeDocument/2006/relationships/slideMaster" Target="slideMasters/slideMaster3.xml"/><Relationship Id="rId6" Type="http://schemas.openxmlformats.org/officeDocument/2006/relationships/slideMaster" Target="slideMasters/slideMaster4.xml"/><Relationship Id="rId29" Type="http://schemas.openxmlformats.org/officeDocument/2006/relationships/slide" Target="slides/slide2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31" Type="http://schemas.openxmlformats.org/officeDocument/2006/relationships/slide" Target="slides/slide24.xml"/><Relationship Id="rId30" Type="http://schemas.openxmlformats.org/officeDocument/2006/relationships/slide" Target="slides/slide23.xml"/><Relationship Id="rId11" Type="http://schemas.openxmlformats.org/officeDocument/2006/relationships/slide" Target="slides/slide4.xml"/><Relationship Id="rId33" Type="http://schemas.openxmlformats.org/officeDocument/2006/relationships/font" Target="fonts/Roboto-regular.fntdata"/><Relationship Id="rId10" Type="http://schemas.openxmlformats.org/officeDocument/2006/relationships/slide" Target="slides/slide3.xml"/><Relationship Id="rId32" Type="http://schemas.openxmlformats.org/officeDocument/2006/relationships/slide" Target="slides/slide25.xml"/><Relationship Id="rId13" Type="http://schemas.openxmlformats.org/officeDocument/2006/relationships/slide" Target="slides/slide6.xml"/><Relationship Id="rId35" Type="http://schemas.openxmlformats.org/officeDocument/2006/relationships/font" Target="fonts/Roboto-italic.fntdata"/><Relationship Id="rId12" Type="http://schemas.openxmlformats.org/officeDocument/2006/relationships/slide" Target="slides/slide5.xml"/><Relationship Id="rId34" Type="http://schemas.openxmlformats.org/officeDocument/2006/relationships/font" Target="fonts/Roboto-bold.fntdata"/><Relationship Id="rId15" Type="http://schemas.openxmlformats.org/officeDocument/2006/relationships/slide" Target="slides/slide8.xml"/><Relationship Id="rId37" Type="http://schemas.openxmlformats.org/officeDocument/2006/relationships/font" Target="fonts/SourceSansPro-regular.fntdata"/><Relationship Id="rId14" Type="http://schemas.openxmlformats.org/officeDocument/2006/relationships/slide" Target="slides/slide7.xml"/><Relationship Id="rId36" Type="http://schemas.openxmlformats.org/officeDocument/2006/relationships/font" Target="fonts/Roboto-boldItalic.fntdata"/><Relationship Id="rId17" Type="http://schemas.openxmlformats.org/officeDocument/2006/relationships/slide" Target="slides/slide10.xml"/><Relationship Id="rId39" Type="http://schemas.openxmlformats.org/officeDocument/2006/relationships/font" Target="fonts/SourceSansPro-italic.fntdata"/><Relationship Id="rId16" Type="http://schemas.openxmlformats.org/officeDocument/2006/relationships/slide" Target="slides/slide9.xml"/><Relationship Id="rId38" Type="http://schemas.openxmlformats.org/officeDocument/2006/relationships/font" Target="fonts/SourceSansPro-bold.fntdata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4040188" y="566738"/>
            <a:ext cx="4849812" cy="28368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1292850" y="3592350"/>
            <a:ext cx="10342875" cy="3403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49b57055ca_0_0:notes"/>
          <p:cNvSpPr txBox="1"/>
          <p:nvPr>
            <p:ph idx="1" type="body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g49b57055ca_0_0:notes"/>
          <p:cNvSpPr/>
          <p:nvPr>
            <p:ph idx="2" type="sldImg"/>
          </p:nvPr>
        </p:nvSpPr>
        <p:spPr>
          <a:xfrm>
            <a:off x="4040190" y="566738"/>
            <a:ext cx="4849800" cy="28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g49ad1147b0_0_138:notes"/>
          <p:cNvSpPr/>
          <p:nvPr>
            <p:ph idx="2" type="sldImg"/>
          </p:nvPr>
        </p:nvSpPr>
        <p:spPr>
          <a:xfrm>
            <a:off x="939544" y="567214"/>
            <a:ext cx="11050500" cy="2836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7" name="Google Shape;377;g49ad1147b0_0_138:notes"/>
          <p:cNvSpPr txBox="1"/>
          <p:nvPr>
            <p:ph idx="1" type="body"/>
          </p:nvPr>
        </p:nvSpPr>
        <p:spPr>
          <a:xfrm>
            <a:off x="1292860" y="3592354"/>
            <a:ext cx="10342800" cy="340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g34a8ceb910_0_4:notes"/>
          <p:cNvSpPr txBox="1"/>
          <p:nvPr>
            <p:ph idx="1" type="body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6985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" name="Google Shape;382;g34a8ceb910_0_4:notes"/>
          <p:cNvSpPr/>
          <p:nvPr>
            <p:ph idx="2" type="sldImg"/>
          </p:nvPr>
        </p:nvSpPr>
        <p:spPr>
          <a:xfrm>
            <a:off x="2155175" y="567200"/>
            <a:ext cx="8619600" cy="2835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g49ad1147b0_0_152:notes"/>
          <p:cNvSpPr/>
          <p:nvPr>
            <p:ph idx="2" type="sldImg"/>
          </p:nvPr>
        </p:nvSpPr>
        <p:spPr>
          <a:xfrm>
            <a:off x="939544" y="567214"/>
            <a:ext cx="11050500" cy="2836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2" name="Google Shape;432;g49ad1147b0_0_152:notes"/>
          <p:cNvSpPr txBox="1"/>
          <p:nvPr>
            <p:ph idx="1" type="body"/>
          </p:nvPr>
        </p:nvSpPr>
        <p:spPr>
          <a:xfrm>
            <a:off x="1292860" y="3592354"/>
            <a:ext cx="10342800" cy="340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g346848e767_0_588:notes"/>
          <p:cNvSpPr txBox="1"/>
          <p:nvPr>
            <p:ph idx="1" type="body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6985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7" name="Google Shape;437;g346848e767_0_588:notes"/>
          <p:cNvSpPr/>
          <p:nvPr>
            <p:ph idx="2" type="sldImg"/>
          </p:nvPr>
        </p:nvSpPr>
        <p:spPr>
          <a:xfrm>
            <a:off x="2155175" y="567200"/>
            <a:ext cx="8619600" cy="2835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g346848e767_0_620:notes"/>
          <p:cNvSpPr txBox="1"/>
          <p:nvPr>
            <p:ph idx="1" type="body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6985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1" name="Google Shape;471;g346848e767_0_620:notes"/>
          <p:cNvSpPr/>
          <p:nvPr>
            <p:ph idx="2" type="sldImg"/>
          </p:nvPr>
        </p:nvSpPr>
        <p:spPr>
          <a:xfrm>
            <a:off x="2155175" y="567200"/>
            <a:ext cx="8619600" cy="2835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g49ad1147b0_0_472:notes"/>
          <p:cNvSpPr txBox="1"/>
          <p:nvPr>
            <p:ph idx="1" type="body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6985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1" name="Google Shape;501;g49ad1147b0_0_472:notes"/>
          <p:cNvSpPr/>
          <p:nvPr>
            <p:ph idx="2" type="sldImg"/>
          </p:nvPr>
        </p:nvSpPr>
        <p:spPr>
          <a:xfrm>
            <a:off x="2155175" y="567200"/>
            <a:ext cx="8619600" cy="2835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2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g49ad1147b0_0_167:notes"/>
          <p:cNvSpPr/>
          <p:nvPr>
            <p:ph idx="2" type="sldImg"/>
          </p:nvPr>
        </p:nvSpPr>
        <p:spPr>
          <a:xfrm>
            <a:off x="939544" y="567214"/>
            <a:ext cx="11050500" cy="2836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4" name="Google Shape;524;g49ad1147b0_0_167:notes"/>
          <p:cNvSpPr txBox="1"/>
          <p:nvPr>
            <p:ph idx="1" type="body"/>
          </p:nvPr>
        </p:nvSpPr>
        <p:spPr>
          <a:xfrm>
            <a:off x="1292860" y="3592354"/>
            <a:ext cx="10342800" cy="340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346848e767_0_51:notes"/>
          <p:cNvSpPr txBox="1"/>
          <p:nvPr>
            <p:ph idx="1" type="body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6985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9" name="Google Shape;529;g346848e767_0_51:notes"/>
          <p:cNvSpPr/>
          <p:nvPr>
            <p:ph idx="2" type="sldImg"/>
          </p:nvPr>
        </p:nvSpPr>
        <p:spPr>
          <a:xfrm>
            <a:off x="2155175" y="567200"/>
            <a:ext cx="8619600" cy="2835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2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g49ad1147b0_0_180:notes"/>
          <p:cNvSpPr/>
          <p:nvPr>
            <p:ph idx="2" type="sldImg"/>
          </p:nvPr>
        </p:nvSpPr>
        <p:spPr>
          <a:xfrm>
            <a:off x="939544" y="567214"/>
            <a:ext cx="11050500" cy="2836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4" name="Google Shape;574;g49ad1147b0_0_180:notes"/>
          <p:cNvSpPr txBox="1"/>
          <p:nvPr>
            <p:ph idx="1" type="body"/>
          </p:nvPr>
        </p:nvSpPr>
        <p:spPr>
          <a:xfrm>
            <a:off x="1292860" y="3592354"/>
            <a:ext cx="10342800" cy="340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7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g346848e767_0_386:notes"/>
          <p:cNvSpPr txBox="1"/>
          <p:nvPr>
            <p:ph idx="1" type="body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6985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9" name="Google Shape;579;g346848e767_0_386:notes"/>
          <p:cNvSpPr/>
          <p:nvPr>
            <p:ph idx="2" type="sldImg"/>
          </p:nvPr>
        </p:nvSpPr>
        <p:spPr>
          <a:xfrm>
            <a:off x="2155175" y="567200"/>
            <a:ext cx="8619600" cy="2835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49ad1147b0_0_0:notes"/>
          <p:cNvSpPr/>
          <p:nvPr>
            <p:ph idx="2" type="sldImg"/>
          </p:nvPr>
        </p:nvSpPr>
        <p:spPr>
          <a:xfrm>
            <a:off x="939544" y="567214"/>
            <a:ext cx="11050500" cy="2836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49ad1147b0_0_0:notes"/>
          <p:cNvSpPr txBox="1"/>
          <p:nvPr>
            <p:ph idx="1" type="body"/>
          </p:nvPr>
        </p:nvSpPr>
        <p:spPr>
          <a:xfrm>
            <a:off x="1292860" y="3592354"/>
            <a:ext cx="10342800" cy="340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7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Google Shape;608;g49ad1147b0_0_194:notes"/>
          <p:cNvSpPr/>
          <p:nvPr>
            <p:ph idx="2" type="sldImg"/>
          </p:nvPr>
        </p:nvSpPr>
        <p:spPr>
          <a:xfrm>
            <a:off x="939544" y="567214"/>
            <a:ext cx="11050500" cy="2836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9" name="Google Shape;609;g49ad1147b0_0_194:notes"/>
          <p:cNvSpPr txBox="1"/>
          <p:nvPr>
            <p:ph idx="1" type="body"/>
          </p:nvPr>
        </p:nvSpPr>
        <p:spPr>
          <a:xfrm>
            <a:off x="1292860" y="3592354"/>
            <a:ext cx="10342800" cy="340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2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g346848e767_0_233:notes"/>
          <p:cNvSpPr txBox="1"/>
          <p:nvPr>
            <p:ph idx="1" type="body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6985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4" name="Google Shape;614;g346848e767_0_233:notes"/>
          <p:cNvSpPr/>
          <p:nvPr>
            <p:ph idx="2" type="sldImg"/>
          </p:nvPr>
        </p:nvSpPr>
        <p:spPr>
          <a:xfrm>
            <a:off x="2155175" y="567200"/>
            <a:ext cx="8619600" cy="2835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8" name="Shape 6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g49ad1147b0_0_207:notes"/>
          <p:cNvSpPr/>
          <p:nvPr>
            <p:ph idx="2" type="sldImg"/>
          </p:nvPr>
        </p:nvSpPr>
        <p:spPr>
          <a:xfrm>
            <a:off x="939544" y="567214"/>
            <a:ext cx="11050500" cy="2836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0" name="Google Shape;660;g49ad1147b0_0_207:notes"/>
          <p:cNvSpPr txBox="1"/>
          <p:nvPr>
            <p:ph idx="1" type="body"/>
          </p:nvPr>
        </p:nvSpPr>
        <p:spPr>
          <a:xfrm>
            <a:off x="1292860" y="3592354"/>
            <a:ext cx="10342800" cy="340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3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g346848e767_0_528:notes"/>
          <p:cNvSpPr txBox="1"/>
          <p:nvPr>
            <p:ph idx="1" type="body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6985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5" name="Google Shape;665;g346848e767_0_528:notes"/>
          <p:cNvSpPr/>
          <p:nvPr>
            <p:ph idx="2" type="sldImg"/>
          </p:nvPr>
        </p:nvSpPr>
        <p:spPr>
          <a:xfrm>
            <a:off x="2155175" y="567200"/>
            <a:ext cx="8619600" cy="2835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9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g346848e767_0_561:notes"/>
          <p:cNvSpPr txBox="1"/>
          <p:nvPr>
            <p:ph idx="1" type="body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6985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1" name="Google Shape;701;g346848e767_0_561:notes"/>
          <p:cNvSpPr/>
          <p:nvPr>
            <p:ph idx="2" type="sldImg"/>
          </p:nvPr>
        </p:nvSpPr>
        <p:spPr>
          <a:xfrm>
            <a:off x="2155175" y="567200"/>
            <a:ext cx="8619600" cy="2835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5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g49ad1147b0_0_222:notes"/>
          <p:cNvSpPr/>
          <p:nvPr>
            <p:ph idx="2" type="sldImg"/>
          </p:nvPr>
        </p:nvSpPr>
        <p:spPr>
          <a:xfrm>
            <a:off x="939544" y="567214"/>
            <a:ext cx="11050500" cy="2836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7" name="Google Shape;737;g49ad1147b0_0_222:notes"/>
          <p:cNvSpPr txBox="1"/>
          <p:nvPr>
            <p:ph idx="1" type="body"/>
          </p:nvPr>
        </p:nvSpPr>
        <p:spPr>
          <a:xfrm>
            <a:off x="1292860" y="3592354"/>
            <a:ext cx="10342800" cy="340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49ad1147b0_0_14:notes"/>
          <p:cNvSpPr txBox="1"/>
          <p:nvPr>
            <p:ph idx="1" type="body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6985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g49ad1147b0_0_14:notes"/>
          <p:cNvSpPr/>
          <p:nvPr>
            <p:ph idx="2" type="sldImg"/>
          </p:nvPr>
        </p:nvSpPr>
        <p:spPr>
          <a:xfrm>
            <a:off x="2155175" y="567200"/>
            <a:ext cx="8619600" cy="2835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49ad1147b0_0_45:notes"/>
          <p:cNvSpPr txBox="1"/>
          <p:nvPr>
            <p:ph idx="1" type="body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6985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g49ad1147b0_0_45:notes"/>
          <p:cNvSpPr/>
          <p:nvPr>
            <p:ph idx="2" type="sldImg"/>
          </p:nvPr>
        </p:nvSpPr>
        <p:spPr>
          <a:xfrm>
            <a:off x="2155175" y="567200"/>
            <a:ext cx="8619600" cy="2835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49ad1147b0_0_67:notes"/>
          <p:cNvSpPr txBox="1"/>
          <p:nvPr>
            <p:ph idx="1" type="body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6985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g49ad1147b0_0_67:notes"/>
          <p:cNvSpPr/>
          <p:nvPr>
            <p:ph idx="2" type="sldImg"/>
          </p:nvPr>
        </p:nvSpPr>
        <p:spPr>
          <a:xfrm>
            <a:off x="2155175" y="567200"/>
            <a:ext cx="8619600" cy="2835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49ad1147b0_0_101:notes"/>
          <p:cNvSpPr txBox="1"/>
          <p:nvPr>
            <p:ph idx="1" type="body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6985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g49ad1147b0_0_101:notes"/>
          <p:cNvSpPr/>
          <p:nvPr>
            <p:ph idx="2" type="sldImg"/>
          </p:nvPr>
        </p:nvSpPr>
        <p:spPr>
          <a:xfrm>
            <a:off x="2155175" y="567200"/>
            <a:ext cx="8619600" cy="2835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49ad1147b0_0_123:notes"/>
          <p:cNvSpPr/>
          <p:nvPr>
            <p:ph idx="2" type="sldImg"/>
          </p:nvPr>
        </p:nvSpPr>
        <p:spPr>
          <a:xfrm>
            <a:off x="939544" y="567214"/>
            <a:ext cx="11050500" cy="2836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" name="Google Shape;296;g49ad1147b0_0_123:notes"/>
          <p:cNvSpPr txBox="1"/>
          <p:nvPr>
            <p:ph idx="1" type="body"/>
          </p:nvPr>
        </p:nvSpPr>
        <p:spPr>
          <a:xfrm>
            <a:off x="1292860" y="3592354"/>
            <a:ext cx="10342800" cy="340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346848e767_0_311:notes"/>
          <p:cNvSpPr txBox="1"/>
          <p:nvPr>
            <p:ph idx="1" type="body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6985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g346848e767_0_311:notes"/>
          <p:cNvSpPr/>
          <p:nvPr>
            <p:ph idx="2" type="sldImg"/>
          </p:nvPr>
        </p:nvSpPr>
        <p:spPr>
          <a:xfrm>
            <a:off x="2155175" y="567200"/>
            <a:ext cx="8619600" cy="2835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g49ad1147b0_0_433:notes"/>
          <p:cNvSpPr txBox="1"/>
          <p:nvPr>
            <p:ph idx="1" type="body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6985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" name="Google Shape;339;g49ad1147b0_0_433:notes"/>
          <p:cNvSpPr/>
          <p:nvPr>
            <p:ph idx="2" type="sldImg"/>
          </p:nvPr>
        </p:nvSpPr>
        <p:spPr>
          <a:xfrm>
            <a:off x="2155175" y="567200"/>
            <a:ext cx="8619600" cy="2835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showMasterSp="0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1" type="ftr"/>
          </p:nvPr>
        </p:nvSpPr>
        <p:spPr>
          <a:xfrm>
            <a:off x="4395724" y="7033450"/>
            <a:ext cx="4137152" cy="37814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665" lvl="1" marL="45716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2631" lvl="2" marL="91433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597" lvl="3" marL="137149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561" lvl="4" marL="182866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526" lvl="5" marL="228582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492" lvl="6" marL="274299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457" lvl="7" marL="320015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422" lvl="8" marL="365732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0" type="dt"/>
          </p:nvPr>
        </p:nvSpPr>
        <p:spPr>
          <a:xfrm>
            <a:off x="646430" y="7033450"/>
            <a:ext cx="2973578" cy="37814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665" lvl="1" marL="45716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2631" lvl="2" marL="91433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597" lvl="3" marL="137149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561" lvl="4" marL="182866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526" lvl="5" marL="228582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492" lvl="6" marL="274299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457" lvl="7" marL="320015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422" lvl="8" marL="365732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9308592" y="7033450"/>
            <a:ext cx="2973578" cy="3781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" name="Google Shape;15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231898" y="-257175"/>
            <a:ext cx="15218000" cy="80541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>
  <p:cSld name="Title 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/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"/>
              <a:buNone/>
              <a:defRPr b="0" i="0" sz="5000" u="none" cap="none" strike="noStrike">
                <a:solidFill>
                  <a:srgbClr val="634FA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2pPr>
            <a:lvl3pPr lvl="2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3pPr>
            <a:lvl4pPr lvl="3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4pPr>
            <a:lvl5pPr lvl="4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5pPr>
            <a:lvl6pPr lvl="5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6pPr>
            <a:lvl7pPr lvl="6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7pPr>
            <a:lvl8pPr lvl="7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8pPr>
            <a:lvl9pPr lvl="8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Google Shape;73;p12"/>
          <p:cNvSpPr txBox="1"/>
          <p:nvPr>
            <p:ph idx="10" type="dt"/>
          </p:nvPr>
        </p:nvSpPr>
        <p:spPr>
          <a:xfrm>
            <a:off x="646430" y="7033450"/>
            <a:ext cx="2973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Google Shape;74;p12"/>
          <p:cNvSpPr txBox="1"/>
          <p:nvPr>
            <p:ph idx="12" type="sldNum"/>
          </p:nvPr>
        </p:nvSpPr>
        <p:spPr>
          <a:xfrm>
            <a:off x="9308592" y="7033450"/>
            <a:ext cx="2973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showMasterSp="0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idx="11" type="ftr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4"/>
          <p:cNvSpPr txBox="1"/>
          <p:nvPr>
            <p:ph idx="10" type="dt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231900" y="-257175"/>
            <a:ext cx="15342789" cy="80640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>
  <p:cSld name="Title and Conten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5"/>
          <p:cNvSpPr txBox="1"/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"/>
              <a:buNone/>
              <a:defRPr b="0" i="0" sz="5000" u="none" cap="none" strike="noStrike">
                <a:solidFill>
                  <a:srgbClr val="634FA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88" name="Google Shape;88;p15"/>
          <p:cNvSpPr txBox="1"/>
          <p:nvPr>
            <p:ph idx="1" type="body"/>
          </p:nvPr>
        </p:nvSpPr>
        <p:spPr>
          <a:xfrm>
            <a:off x="2280009" y="2462018"/>
            <a:ext cx="8368500" cy="219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b="0" i="0" sz="1700" u="none" cap="none" strike="noStrik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9" name="Google Shape;89;p15"/>
          <p:cNvSpPr txBox="1"/>
          <p:nvPr>
            <p:ph idx="11" type="ftr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0" name="Google Shape;90;p15"/>
          <p:cNvSpPr txBox="1"/>
          <p:nvPr>
            <p:ph idx="10" type="dt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1" name="Google Shape;91;p15"/>
          <p:cNvSpPr txBox="1"/>
          <p:nvPr>
            <p:ph idx="12" type="sldNum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>
  <p:cSld name="Two Content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"/>
              <a:buNone/>
              <a:defRPr b="0" i="0" sz="5000" u="none" cap="none" strike="noStrike">
                <a:solidFill>
                  <a:srgbClr val="634FA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768790" y="1995124"/>
            <a:ext cx="5517600" cy="42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b="0" i="0" sz="1700" u="none" cap="none" strike="noStrik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5" name="Google Shape;95;p16"/>
          <p:cNvSpPr txBox="1"/>
          <p:nvPr>
            <p:ph idx="2" type="body"/>
          </p:nvPr>
        </p:nvSpPr>
        <p:spPr>
          <a:xfrm>
            <a:off x="6658229" y="1739455"/>
            <a:ext cx="5623800" cy="499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b="0" i="0" sz="1700" u="none" cap="none" strike="noStrik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6" name="Google Shape;96;p16"/>
          <p:cNvSpPr txBox="1"/>
          <p:nvPr>
            <p:ph idx="11" type="ftr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7" name="Google Shape;97;p16"/>
          <p:cNvSpPr txBox="1"/>
          <p:nvPr>
            <p:ph idx="10" type="dt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8" name="Google Shape;98;p16"/>
          <p:cNvSpPr txBox="1"/>
          <p:nvPr>
            <p:ph idx="12" type="sldNum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>
  <p:cSld name="Title Slide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7"/>
          <p:cNvSpPr txBox="1"/>
          <p:nvPr>
            <p:ph type="ctrTitle"/>
          </p:nvPr>
        </p:nvSpPr>
        <p:spPr>
          <a:xfrm>
            <a:off x="969645" y="2344483"/>
            <a:ext cx="10989300" cy="158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"/>
              <a:buNone/>
              <a:defRPr b="0" i="0" sz="5000" u="none" cap="none" strike="noStrike">
                <a:solidFill>
                  <a:srgbClr val="634FA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101" name="Google Shape;101;p17"/>
          <p:cNvSpPr txBox="1"/>
          <p:nvPr>
            <p:ph idx="1" type="subTitle"/>
          </p:nvPr>
        </p:nvSpPr>
        <p:spPr>
          <a:xfrm>
            <a:off x="1939290" y="4235196"/>
            <a:ext cx="9050100" cy="18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b="0" i="0" sz="1700" u="none" cap="none" strike="noStrik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2" name="Google Shape;102;p17"/>
          <p:cNvSpPr txBox="1"/>
          <p:nvPr>
            <p:ph idx="11" type="ftr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3" name="Google Shape;103;p17"/>
          <p:cNvSpPr txBox="1"/>
          <p:nvPr>
            <p:ph idx="10" type="dt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4" name="Google Shape;104;p17"/>
          <p:cNvSpPr txBox="1"/>
          <p:nvPr>
            <p:ph idx="12" type="sldNum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>
  <p:cSld name="Title Only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8"/>
          <p:cNvSpPr txBox="1"/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"/>
              <a:buNone/>
              <a:defRPr b="0" i="0" sz="5000" u="none" cap="none" strike="noStrike">
                <a:solidFill>
                  <a:srgbClr val="634FA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107" name="Google Shape;107;p18"/>
          <p:cNvSpPr txBox="1"/>
          <p:nvPr>
            <p:ph idx="11" type="ftr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8" name="Google Shape;108;p18"/>
          <p:cNvSpPr txBox="1"/>
          <p:nvPr>
            <p:ph idx="10" type="dt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9" name="Google Shape;109;p18"/>
          <p:cNvSpPr txBox="1"/>
          <p:nvPr>
            <p:ph idx="12" type="sldNum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showMasterSp="0" type="obj">
  <p:cSld name="OBJECT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0"/>
          <p:cNvSpPr txBox="1"/>
          <p:nvPr>
            <p:ph idx="11" type="ftr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58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41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98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8" name="Google Shape;118;p20"/>
          <p:cNvSpPr txBox="1"/>
          <p:nvPr>
            <p:ph idx="10" type="dt"/>
          </p:nvPr>
        </p:nvSpPr>
        <p:spPr>
          <a:xfrm>
            <a:off x="646430" y="7033450"/>
            <a:ext cx="2973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58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41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98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9308592" y="7033450"/>
            <a:ext cx="2973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20" name="Google Shape;120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231898" y="-257175"/>
            <a:ext cx="14753426" cy="7754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>
  <p:cSld name="Title and Conten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1"/>
          <p:cNvSpPr txBox="1"/>
          <p:nvPr>
            <p:ph type="title"/>
          </p:nvPr>
        </p:nvSpPr>
        <p:spPr>
          <a:xfrm>
            <a:off x="768790" y="512555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"/>
              <a:buNone/>
              <a:defRPr b="0" i="0" sz="5000" u="none" cap="none" strike="noStrike">
                <a:solidFill>
                  <a:srgbClr val="634FA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9pPr>
          </a:lstStyle>
          <a:p/>
        </p:txBody>
      </p:sp>
      <p:sp>
        <p:nvSpPr>
          <p:cNvPr id="123" name="Google Shape;123;p21"/>
          <p:cNvSpPr txBox="1"/>
          <p:nvPr>
            <p:ph idx="1" type="body"/>
          </p:nvPr>
        </p:nvSpPr>
        <p:spPr>
          <a:xfrm>
            <a:off x="2280010" y="2462017"/>
            <a:ext cx="8368500" cy="219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b="0" i="0" sz="1700" u="none" cap="none" strike="noStrik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4" name="Google Shape;124;p21"/>
          <p:cNvSpPr txBox="1"/>
          <p:nvPr>
            <p:ph idx="11" type="ftr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58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41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98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5" name="Google Shape;125;p21"/>
          <p:cNvSpPr txBox="1"/>
          <p:nvPr>
            <p:ph idx="10" type="dt"/>
          </p:nvPr>
        </p:nvSpPr>
        <p:spPr>
          <a:xfrm>
            <a:off x="646430" y="7033450"/>
            <a:ext cx="2973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58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41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98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9308592" y="7033450"/>
            <a:ext cx="2973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>
  <p:cSld name="Two Content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2"/>
          <p:cNvSpPr txBox="1"/>
          <p:nvPr>
            <p:ph type="title"/>
          </p:nvPr>
        </p:nvSpPr>
        <p:spPr>
          <a:xfrm>
            <a:off x="768790" y="512555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"/>
              <a:buNone/>
              <a:defRPr b="0" i="0" sz="5000" u="none" cap="none" strike="noStrike">
                <a:solidFill>
                  <a:srgbClr val="634FA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9pPr>
          </a:lstStyle>
          <a:p/>
        </p:txBody>
      </p:sp>
      <p:sp>
        <p:nvSpPr>
          <p:cNvPr id="129" name="Google Shape;129;p22"/>
          <p:cNvSpPr txBox="1"/>
          <p:nvPr>
            <p:ph idx="1" type="body"/>
          </p:nvPr>
        </p:nvSpPr>
        <p:spPr>
          <a:xfrm>
            <a:off x="768791" y="1995123"/>
            <a:ext cx="5517600" cy="42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b="0" i="0" sz="1700" u="none" cap="none" strike="noStrik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0" name="Google Shape;130;p22"/>
          <p:cNvSpPr txBox="1"/>
          <p:nvPr>
            <p:ph idx="2" type="body"/>
          </p:nvPr>
        </p:nvSpPr>
        <p:spPr>
          <a:xfrm>
            <a:off x="6658229" y="1739456"/>
            <a:ext cx="5623500" cy="499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b="0" i="0" sz="1700" u="none" cap="none" strike="noStrik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1" name="Google Shape;131;p22"/>
          <p:cNvSpPr txBox="1"/>
          <p:nvPr>
            <p:ph idx="11" type="ftr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58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41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98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2" name="Google Shape;132;p22"/>
          <p:cNvSpPr txBox="1"/>
          <p:nvPr>
            <p:ph idx="10" type="dt"/>
          </p:nvPr>
        </p:nvSpPr>
        <p:spPr>
          <a:xfrm>
            <a:off x="646430" y="7033450"/>
            <a:ext cx="2973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58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41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98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3" name="Google Shape;133;p22"/>
          <p:cNvSpPr txBox="1"/>
          <p:nvPr>
            <p:ph idx="12" type="sldNum"/>
          </p:nvPr>
        </p:nvSpPr>
        <p:spPr>
          <a:xfrm>
            <a:off x="9308592" y="7033450"/>
            <a:ext cx="2973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>
  <p:cSld name="Title Slide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3"/>
          <p:cNvSpPr txBox="1"/>
          <p:nvPr>
            <p:ph type="ctrTitle"/>
          </p:nvPr>
        </p:nvSpPr>
        <p:spPr>
          <a:xfrm>
            <a:off x="969645" y="2344483"/>
            <a:ext cx="10989300" cy="158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"/>
              <a:buNone/>
              <a:defRPr b="0" i="0" sz="5000" u="none" cap="none" strike="noStrike">
                <a:solidFill>
                  <a:srgbClr val="634FA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9pPr>
          </a:lstStyle>
          <a:p/>
        </p:txBody>
      </p:sp>
      <p:sp>
        <p:nvSpPr>
          <p:cNvPr id="136" name="Google Shape;136;p23"/>
          <p:cNvSpPr txBox="1"/>
          <p:nvPr>
            <p:ph idx="1" type="subTitle"/>
          </p:nvPr>
        </p:nvSpPr>
        <p:spPr>
          <a:xfrm>
            <a:off x="1939290" y="4235196"/>
            <a:ext cx="9050100" cy="18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b="0" i="0" sz="1700" u="none" cap="none" strike="noStrik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58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41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98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7" name="Google Shape;137;p23"/>
          <p:cNvSpPr txBox="1"/>
          <p:nvPr>
            <p:ph idx="11" type="ftr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58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41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98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8" name="Google Shape;138;p23"/>
          <p:cNvSpPr txBox="1"/>
          <p:nvPr>
            <p:ph idx="10" type="dt"/>
          </p:nvPr>
        </p:nvSpPr>
        <p:spPr>
          <a:xfrm>
            <a:off x="646430" y="7033450"/>
            <a:ext cx="2973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58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41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98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9" name="Google Shape;139;p23"/>
          <p:cNvSpPr txBox="1"/>
          <p:nvPr>
            <p:ph idx="12" type="sldNum"/>
          </p:nvPr>
        </p:nvSpPr>
        <p:spPr>
          <a:xfrm>
            <a:off x="9308592" y="7033450"/>
            <a:ext cx="2973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>
  <p:cSld name="Title and Conten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>
            <p:ph type="title"/>
          </p:nvPr>
        </p:nvSpPr>
        <p:spPr>
          <a:xfrm>
            <a:off x="768790" y="512555"/>
            <a:ext cx="11391018" cy="78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"/>
              <a:buNone/>
              <a:defRPr b="0" i="0" sz="5000" u="none" cap="none" strike="noStrike">
                <a:solidFill>
                  <a:srgbClr val="634FA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2pPr>
            <a:lvl3pPr indent="0" lvl="2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3pPr>
            <a:lvl4pPr indent="0" lvl="3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4pPr>
            <a:lvl5pPr indent="0" lvl="4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5pPr>
            <a:lvl6pPr indent="0" lvl="5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6pPr>
            <a:lvl7pPr indent="0" lvl="6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7pPr>
            <a:lvl8pPr indent="0" lvl="7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8pPr>
            <a:lvl9pPr indent="0" lvl="8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9pPr>
          </a:lstStyle>
          <a:p/>
        </p:txBody>
      </p:sp>
      <p:sp>
        <p:nvSpPr>
          <p:cNvPr id="18" name="Google Shape;18;p3"/>
          <p:cNvSpPr txBox="1"/>
          <p:nvPr>
            <p:ph idx="1" type="body"/>
          </p:nvPr>
        </p:nvSpPr>
        <p:spPr>
          <a:xfrm>
            <a:off x="2280010" y="2462017"/>
            <a:ext cx="8368581" cy="21990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b="0" i="0" sz="1700" u="none" cap="none" strike="noStrik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4395724" y="7033450"/>
            <a:ext cx="4137152" cy="37814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665" lvl="1" marL="45716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2631" lvl="2" marL="91433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597" lvl="3" marL="137149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561" lvl="4" marL="182866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526" lvl="5" marL="228582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492" lvl="6" marL="274299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457" lvl="7" marL="320015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422" lvl="8" marL="365732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646430" y="7033450"/>
            <a:ext cx="2973578" cy="37814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665" lvl="1" marL="45716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2631" lvl="2" marL="91433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597" lvl="3" marL="137149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561" lvl="4" marL="182866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526" lvl="5" marL="228582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492" lvl="6" marL="274299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457" lvl="7" marL="320015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422" lvl="8" marL="365732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Google Shape;21;p3"/>
          <p:cNvSpPr txBox="1"/>
          <p:nvPr>
            <p:ph idx="12" type="sldNum"/>
          </p:nvPr>
        </p:nvSpPr>
        <p:spPr>
          <a:xfrm>
            <a:off x="9308592" y="7033450"/>
            <a:ext cx="2973578" cy="3781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>
  <p:cSld name="Title Only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4"/>
          <p:cNvSpPr txBox="1"/>
          <p:nvPr>
            <p:ph type="title"/>
          </p:nvPr>
        </p:nvSpPr>
        <p:spPr>
          <a:xfrm>
            <a:off x="768790" y="512555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"/>
              <a:buNone/>
              <a:defRPr b="0" i="0" sz="5000" u="none" cap="none" strike="noStrike">
                <a:solidFill>
                  <a:srgbClr val="634FA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9pPr>
          </a:lstStyle>
          <a:p/>
        </p:txBody>
      </p:sp>
      <p:sp>
        <p:nvSpPr>
          <p:cNvPr id="142" name="Google Shape;142;p24"/>
          <p:cNvSpPr txBox="1"/>
          <p:nvPr>
            <p:ph idx="11" type="ftr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58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41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98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3" name="Google Shape;143;p24"/>
          <p:cNvSpPr txBox="1"/>
          <p:nvPr>
            <p:ph idx="10" type="dt"/>
          </p:nvPr>
        </p:nvSpPr>
        <p:spPr>
          <a:xfrm>
            <a:off x="646430" y="7033450"/>
            <a:ext cx="2973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58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41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98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4" name="Google Shape;144;p24"/>
          <p:cNvSpPr txBox="1"/>
          <p:nvPr>
            <p:ph idx="12" type="sldNum"/>
          </p:nvPr>
        </p:nvSpPr>
        <p:spPr>
          <a:xfrm>
            <a:off x="9308592" y="7033450"/>
            <a:ext cx="2973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>
  <p:cSld name="Two Conten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/>
          <p:nvPr>
            <p:ph type="title"/>
          </p:nvPr>
        </p:nvSpPr>
        <p:spPr>
          <a:xfrm>
            <a:off x="768790" y="512555"/>
            <a:ext cx="11391018" cy="78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"/>
              <a:buNone/>
              <a:defRPr b="0" i="0" sz="5000" u="none" cap="none" strike="noStrike">
                <a:solidFill>
                  <a:srgbClr val="634FA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2pPr>
            <a:lvl3pPr indent="0" lvl="2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3pPr>
            <a:lvl4pPr indent="0" lvl="3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4pPr>
            <a:lvl5pPr indent="0" lvl="4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5pPr>
            <a:lvl6pPr indent="0" lvl="5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6pPr>
            <a:lvl7pPr indent="0" lvl="6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7pPr>
            <a:lvl8pPr indent="0" lvl="7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8pPr>
            <a:lvl9pPr indent="0" lvl="8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768791" y="1995123"/>
            <a:ext cx="5517515" cy="42481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b="0" i="0" sz="1700" u="none" cap="none" strike="noStrik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4"/>
          <p:cNvSpPr txBox="1"/>
          <p:nvPr>
            <p:ph idx="2" type="body"/>
          </p:nvPr>
        </p:nvSpPr>
        <p:spPr>
          <a:xfrm>
            <a:off x="6658229" y="1739456"/>
            <a:ext cx="5623941" cy="499148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b="0" i="0" sz="1700" u="none" cap="none" strike="noStrik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1" type="ftr"/>
          </p:nvPr>
        </p:nvSpPr>
        <p:spPr>
          <a:xfrm>
            <a:off x="4395724" y="7033450"/>
            <a:ext cx="4137152" cy="37814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665" lvl="1" marL="45716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2631" lvl="2" marL="91433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597" lvl="3" marL="137149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561" lvl="4" marL="182866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526" lvl="5" marL="228582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492" lvl="6" marL="274299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457" lvl="7" marL="320015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422" lvl="8" marL="365732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p4"/>
          <p:cNvSpPr txBox="1"/>
          <p:nvPr>
            <p:ph idx="10" type="dt"/>
          </p:nvPr>
        </p:nvSpPr>
        <p:spPr>
          <a:xfrm>
            <a:off x="646430" y="7033450"/>
            <a:ext cx="2973578" cy="37814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665" lvl="1" marL="45716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2631" lvl="2" marL="91433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597" lvl="3" marL="137149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561" lvl="4" marL="182866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526" lvl="5" marL="228582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492" lvl="6" marL="274299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457" lvl="7" marL="320015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422" lvl="8" marL="365732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9308592" y="7033450"/>
            <a:ext cx="2973578" cy="3781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>
  <p:cSld name="Title Slide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ctrTitle"/>
          </p:nvPr>
        </p:nvSpPr>
        <p:spPr>
          <a:xfrm>
            <a:off x="969645" y="2344483"/>
            <a:ext cx="10989310" cy="1588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"/>
              <a:buNone/>
              <a:defRPr b="0" i="0" sz="5000" u="none" cap="none" strike="noStrike">
                <a:solidFill>
                  <a:srgbClr val="634FA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2pPr>
            <a:lvl3pPr indent="0" lvl="2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3pPr>
            <a:lvl4pPr indent="0" lvl="3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4pPr>
            <a:lvl5pPr indent="0" lvl="4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5pPr>
            <a:lvl6pPr indent="0" lvl="5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6pPr>
            <a:lvl7pPr indent="0" lvl="6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7pPr>
            <a:lvl8pPr indent="0" lvl="7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8pPr>
            <a:lvl9pPr indent="0" lvl="8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9pPr>
          </a:lstStyle>
          <a:p/>
        </p:txBody>
      </p:sp>
      <p:sp>
        <p:nvSpPr>
          <p:cNvPr id="31" name="Google Shape;31;p5"/>
          <p:cNvSpPr txBox="1"/>
          <p:nvPr>
            <p:ph idx="1" type="subTitle"/>
          </p:nvPr>
        </p:nvSpPr>
        <p:spPr>
          <a:xfrm>
            <a:off x="1939290" y="4235196"/>
            <a:ext cx="9050020" cy="18907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b="0" i="0" sz="1700" u="none" cap="none" strike="noStrik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12665" lvl="1" marL="45716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2631" lvl="2" marL="91433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597" lvl="3" marL="137149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561" lvl="4" marL="182866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526" lvl="5" marL="228582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492" lvl="6" marL="274299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457" lvl="7" marL="320015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422" lvl="8" marL="365732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Google Shape;32;p5"/>
          <p:cNvSpPr txBox="1"/>
          <p:nvPr>
            <p:ph idx="11" type="ftr"/>
          </p:nvPr>
        </p:nvSpPr>
        <p:spPr>
          <a:xfrm>
            <a:off x="4395724" y="7033450"/>
            <a:ext cx="4137152" cy="37814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665" lvl="1" marL="45716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2631" lvl="2" marL="91433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597" lvl="3" marL="137149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561" lvl="4" marL="182866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526" lvl="5" marL="228582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492" lvl="6" marL="274299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457" lvl="7" marL="320015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422" lvl="8" marL="365732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646430" y="7033450"/>
            <a:ext cx="2973578" cy="37814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665" lvl="1" marL="45716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2631" lvl="2" marL="91433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597" lvl="3" marL="137149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561" lvl="4" marL="182866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526" lvl="5" marL="228582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492" lvl="6" marL="274299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457" lvl="7" marL="320015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422" lvl="8" marL="365732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9308592" y="7033450"/>
            <a:ext cx="2973578" cy="3781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>
  <p:cSld name="Title 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title"/>
          </p:nvPr>
        </p:nvSpPr>
        <p:spPr>
          <a:xfrm>
            <a:off x="768790" y="512555"/>
            <a:ext cx="11391018" cy="78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"/>
              <a:buNone/>
              <a:defRPr b="0" i="0" sz="5000" u="none" cap="none" strike="noStrike">
                <a:solidFill>
                  <a:srgbClr val="634FA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2pPr>
            <a:lvl3pPr indent="0" lvl="2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3pPr>
            <a:lvl4pPr indent="0" lvl="3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4pPr>
            <a:lvl5pPr indent="0" lvl="4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5pPr>
            <a:lvl6pPr indent="0" lvl="5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6pPr>
            <a:lvl7pPr indent="0" lvl="6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7pPr>
            <a:lvl8pPr indent="0" lvl="7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8pPr>
            <a:lvl9pPr indent="0" lvl="8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9pPr>
          </a:lstStyle>
          <a:p/>
        </p:txBody>
      </p:sp>
      <p:sp>
        <p:nvSpPr>
          <p:cNvPr id="37" name="Google Shape;37;p6"/>
          <p:cNvSpPr txBox="1"/>
          <p:nvPr>
            <p:ph idx="11" type="ftr"/>
          </p:nvPr>
        </p:nvSpPr>
        <p:spPr>
          <a:xfrm>
            <a:off x="4395724" y="7033450"/>
            <a:ext cx="4137152" cy="37814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665" lvl="1" marL="45716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2631" lvl="2" marL="91433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597" lvl="3" marL="137149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561" lvl="4" marL="182866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526" lvl="5" marL="228582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492" lvl="6" marL="274299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457" lvl="7" marL="320015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422" lvl="8" marL="365732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10" type="dt"/>
          </p:nvPr>
        </p:nvSpPr>
        <p:spPr>
          <a:xfrm>
            <a:off x="646430" y="7033450"/>
            <a:ext cx="2973578" cy="37814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665" lvl="1" marL="45716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2631" lvl="2" marL="91433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597" lvl="3" marL="137149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561" lvl="4" marL="182866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526" lvl="5" marL="228582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492" lvl="6" marL="274299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457" lvl="7" marL="320015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422" lvl="8" marL="365732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9308592" y="7033450"/>
            <a:ext cx="2973578" cy="3781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showMasterSp="0" type="obj">
  <p:cSld name="OBJEC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/>
          <p:nvPr>
            <p:ph idx="11" type="ftr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8"/>
          <p:cNvSpPr txBox="1"/>
          <p:nvPr>
            <p:ph idx="10" type="dt"/>
          </p:nvPr>
        </p:nvSpPr>
        <p:spPr>
          <a:xfrm>
            <a:off x="646430" y="7033450"/>
            <a:ext cx="2973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9308592" y="7033450"/>
            <a:ext cx="2973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0" name="Google Shape;50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231900" y="-257175"/>
            <a:ext cx="14753426" cy="7754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>
  <p:cSld name="Title and Conten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/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"/>
              <a:buNone/>
              <a:defRPr b="0" i="0" sz="5000" u="none" cap="none" strike="noStrike">
                <a:solidFill>
                  <a:srgbClr val="634FA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2pPr>
            <a:lvl3pPr lvl="2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3pPr>
            <a:lvl4pPr lvl="3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4pPr>
            <a:lvl5pPr lvl="4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5pPr>
            <a:lvl6pPr lvl="5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6pPr>
            <a:lvl7pPr lvl="6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7pPr>
            <a:lvl8pPr lvl="7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8pPr>
            <a:lvl9pPr lvl="8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9pPr>
          </a:lstStyle>
          <a:p/>
        </p:txBody>
      </p:sp>
      <p:sp>
        <p:nvSpPr>
          <p:cNvPr id="53" name="Google Shape;53;p9"/>
          <p:cNvSpPr txBox="1"/>
          <p:nvPr>
            <p:ph idx="1" type="body"/>
          </p:nvPr>
        </p:nvSpPr>
        <p:spPr>
          <a:xfrm>
            <a:off x="2280009" y="2462018"/>
            <a:ext cx="8368500" cy="219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b="0" i="0" sz="1700" u="none" cap="none" strike="noStrik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9"/>
          <p:cNvSpPr txBox="1"/>
          <p:nvPr>
            <p:ph idx="11" type="ftr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9"/>
          <p:cNvSpPr txBox="1"/>
          <p:nvPr>
            <p:ph idx="10" type="dt"/>
          </p:nvPr>
        </p:nvSpPr>
        <p:spPr>
          <a:xfrm>
            <a:off x="646430" y="7033450"/>
            <a:ext cx="2973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9"/>
          <p:cNvSpPr txBox="1"/>
          <p:nvPr>
            <p:ph idx="12" type="sldNum"/>
          </p:nvPr>
        </p:nvSpPr>
        <p:spPr>
          <a:xfrm>
            <a:off x="9308592" y="7033450"/>
            <a:ext cx="2973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>
  <p:cSld name="Two Conten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/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"/>
              <a:buNone/>
              <a:defRPr b="0" i="0" sz="5000" u="none" cap="none" strike="noStrike">
                <a:solidFill>
                  <a:srgbClr val="634FA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2pPr>
            <a:lvl3pPr lvl="2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3pPr>
            <a:lvl4pPr lvl="3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4pPr>
            <a:lvl5pPr lvl="4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5pPr>
            <a:lvl6pPr lvl="5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6pPr>
            <a:lvl7pPr lvl="6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7pPr>
            <a:lvl8pPr lvl="7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8pPr>
            <a:lvl9pPr lvl="8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9pPr>
          </a:lstStyle>
          <a:p/>
        </p:txBody>
      </p:sp>
      <p:sp>
        <p:nvSpPr>
          <p:cNvPr id="59" name="Google Shape;59;p10"/>
          <p:cNvSpPr txBox="1"/>
          <p:nvPr>
            <p:ph idx="1" type="body"/>
          </p:nvPr>
        </p:nvSpPr>
        <p:spPr>
          <a:xfrm>
            <a:off x="768790" y="1995124"/>
            <a:ext cx="5517600" cy="42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b="0" i="0" sz="1700" u="none" cap="none" strike="noStrik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10"/>
          <p:cNvSpPr txBox="1"/>
          <p:nvPr>
            <p:ph idx="2" type="body"/>
          </p:nvPr>
        </p:nvSpPr>
        <p:spPr>
          <a:xfrm>
            <a:off x="6658229" y="1739455"/>
            <a:ext cx="5623500" cy="499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b="0" i="0" sz="1700" u="none" cap="none" strike="noStrik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10"/>
          <p:cNvSpPr txBox="1"/>
          <p:nvPr>
            <p:ph idx="11" type="ftr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646430" y="7033450"/>
            <a:ext cx="2973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10"/>
          <p:cNvSpPr txBox="1"/>
          <p:nvPr>
            <p:ph idx="12" type="sldNum"/>
          </p:nvPr>
        </p:nvSpPr>
        <p:spPr>
          <a:xfrm>
            <a:off x="9308592" y="7033450"/>
            <a:ext cx="2973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>
  <p:cSld name="Title Slide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/>
          <p:nvPr>
            <p:ph type="ctrTitle"/>
          </p:nvPr>
        </p:nvSpPr>
        <p:spPr>
          <a:xfrm>
            <a:off x="969645" y="2344483"/>
            <a:ext cx="10989300" cy="158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"/>
              <a:buNone/>
              <a:defRPr b="0" i="0" sz="5000" u="none" cap="none" strike="noStrike">
                <a:solidFill>
                  <a:srgbClr val="634FA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2pPr>
            <a:lvl3pPr lvl="2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3pPr>
            <a:lvl4pPr lvl="3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4pPr>
            <a:lvl5pPr lvl="4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5pPr>
            <a:lvl6pPr lvl="5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6pPr>
            <a:lvl7pPr lvl="6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7pPr>
            <a:lvl8pPr lvl="7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8pPr>
            <a:lvl9pPr lvl="8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9pPr>
          </a:lstStyle>
          <a:p/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1939290" y="4235196"/>
            <a:ext cx="9050100" cy="18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b="0" i="0" sz="1700" u="none" cap="none" strike="noStrik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11"/>
          <p:cNvSpPr txBox="1"/>
          <p:nvPr>
            <p:ph idx="11" type="ftr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1"/>
          <p:cNvSpPr txBox="1"/>
          <p:nvPr>
            <p:ph idx="10" type="dt"/>
          </p:nvPr>
        </p:nvSpPr>
        <p:spPr>
          <a:xfrm>
            <a:off x="646430" y="7033450"/>
            <a:ext cx="2973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1"/>
          <p:cNvSpPr txBox="1"/>
          <p:nvPr>
            <p:ph idx="12" type="sldNum"/>
          </p:nvPr>
        </p:nvSpPr>
        <p:spPr>
          <a:xfrm>
            <a:off x="9308592" y="7033450"/>
            <a:ext cx="2973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slideLayout" Target="../slideLayouts/slideLayout7.xml"/><Relationship Id="rId3" Type="http://schemas.openxmlformats.org/officeDocument/2006/relationships/slideLayout" Target="../slideLayouts/slideLayout8.xml"/><Relationship Id="rId4" Type="http://schemas.openxmlformats.org/officeDocument/2006/relationships/slideLayout" Target="../slideLayouts/slideLayout9.xml"/><Relationship Id="rId5" Type="http://schemas.openxmlformats.org/officeDocument/2006/relationships/slideLayout" Target="../slideLayouts/slideLayout10.xml"/><Relationship Id="rId6" Type="http://schemas.openxmlformats.org/officeDocument/2006/relationships/theme" Target="../theme/theme3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theme" Target="../theme/theme4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9.xml"/><Relationship Id="rId5" Type="http://schemas.openxmlformats.org/officeDocument/2006/relationships/slideLayout" Target="../slideLayouts/slideLayout20.xml"/><Relationship Id="rId6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768790" y="512555"/>
            <a:ext cx="11391018" cy="78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"/>
              <a:buNone/>
              <a:defRPr b="0" i="0" sz="5000" u="none" cap="none" strike="noStrike">
                <a:solidFill>
                  <a:srgbClr val="634FA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280010" y="2462017"/>
            <a:ext cx="8368581" cy="21990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365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Char char="●"/>
              <a:defRPr b="0" i="0" sz="1700" u="none" cap="none" strike="noStrik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429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1" type="ftr"/>
          </p:nvPr>
        </p:nvSpPr>
        <p:spPr>
          <a:xfrm>
            <a:off x="4395724" y="7033450"/>
            <a:ext cx="4137152" cy="37814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665" lvl="1" marL="45716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2631" lvl="2" marL="91433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597" lvl="3" marL="137149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561" lvl="4" marL="182866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526" lvl="5" marL="228582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492" lvl="6" marL="274299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457" lvl="7" marL="320015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422" lvl="8" marL="365732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0" type="dt"/>
          </p:nvPr>
        </p:nvSpPr>
        <p:spPr>
          <a:xfrm>
            <a:off x="646430" y="7033450"/>
            <a:ext cx="2973578" cy="37814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2665" lvl="1" marL="45716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2631" lvl="2" marL="91433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597" lvl="3" marL="137149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561" lvl="4" marL="182866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526" lvl="5" marL="228582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492" lvl="6" marL="274299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457" lvl="7" marL="320015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422" lvl="8" marL="365732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9308592" y="7033450"/>
            <a:ext cx="2973578" cy="3781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75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"/>
              <a:buNone/>
              <a:defRPr b="0" i="0" sz="5000" u="none" cap="none" strike="noStrike">
                <a:solidFill>
                  <a:srgbClr val="634FA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2pPr>
            <a:lvl3pPr lvl="2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3pPr>
            <a:lvl4pPr lvl="3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4pPr>
            <a:lvl5pPr lvl="4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5pPr>
            <a:lvl6pPr lvl="5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6pPr>
            <a:lvl7pPr lvl="6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7pPr>
            <a:lvl8pPr lvl="7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8pPr>
            <a:lvl9pPr lvl="8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2280009" y="2462018"/>
            <a:ext cx="8368500" cy="219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indent="-3365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Char char="●"/>
              <a:defRPr b="0" i="0" sz="1700" u="none" cap="none" strike="noStrik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492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Char char="○"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92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Char char="■"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92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Char char="●"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92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Char char="○"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92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Char char="■"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92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Char char="●"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92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Char char="○"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92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Char char="■"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7"/>
          <p:cNvSpPr txBox="1"/>
          <p:nvPr>
            <p:ph idx="10" type="dt"/>
          </p:nvPr>
        </p:nvSpPr>
        <p:spPr>
          <a:xfrm>
            <a:off x="646430" y="7033450"/>
            <a:ext cx="2973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Google Shape;45;p7"/>
          <p:cNvSpPr txBox="1"/>
          <p:nvPr>
            <p:ph idx="12" type="sldNum"/>
          </p:nvPr>
        </p:nvSpPr>
        <p:spPr>
          <a:xfrm>
            <a:off x="9308592" y="7033450"/>
            <a:ext cx="2973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3" r:id="rId1"/>
    <p:sldLayoutId id="2147483654" r:id="rId2"/>
    <p:sldLayoutId id="2147483655" r:id="rId3"/>
    <p:sldLayoutId id="2147483656" r:id="rId4"/>
    <p:sldLayoutId id="2147483657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 txBox="1"/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"/>
              <a:buNone/>
              <a:defRPr b="0" i="0" sz="5000" u="none" cap="none" strike="noStrike">
                <a:solidFill>
                  <a:srgbClr val="634FA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77" name="Google Shape;77;p13"/>
          <p:cNvSpPr txBox="1"/>
          <p:nvPr>
            <p:ph idx="1" type="body"/>
          </p:nvPr>
        </p:nvSpPr>
        <p:spPr>
          <a:xfrm>
            <a:off x="2280009" y="2462018"/>
            <a:ext cx="8368500" cy="219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365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Char char="●"/>
              <a:defRPr b="0" i="0" sz="1700" u="none" cap="none" strike="noStrik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429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Google Shape;79;p13"/>
          <p:cNvSpPr txBox="1"/>
          <p:nvPr>
            <p:ph idx="10" type="dt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0" name="Google Shape;80;p13"/>
          <p:cNvSpPr txBox="1"/>
          <p:nvPr>
            <p:ph idx="12" type="sldNum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1"/>
    <p:sldLayoutId id="2147483659" r:id="rId2"/>
    <p:sldLayoutId id="2147483660" r:id="rId3"/>
    <p:sldLayoutId id="2147483661" r:id="rId4"/>
    <p:sldLayoutId id="2147483662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type="title"/>
          </p:nvPr>
        </p:nvSpPr>
        <p:spPr>
          <a:xfrm>
            <a:off x="768790" y="512555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"/>
              <a:buNone/>
              <a:defRPr b="0" i="0" sz="5000" u="none" cap="none" strike="noStrike">
                <a:solidFill>
                  <a:srgbClr val="634FA0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900"/>
              <a:buFont typeface="Arial"/>
              <a:buNone/>
              <a:defRPr sz="1900"/>
            </a:lvl9pPr>
          </a:lstStyle>
          <a:p/>
        </p:txBody>
      </p:sp>
      <p:sp>
        <p:nvSpPr>
          <p:cNvPr id="112" name="Google Shape;112;p19"/>
          <p:cNvSpPr txBox="1"/>
          <p:nvPr>
            <p:ph idx="1" type="body"/>
          </p:nvPr>
        </p:nvSpPr>
        <p:spPr>
          <a:xfrm>
            <a:off x="2280010" y="2462017"/>
            <a:ext cx="8368500" cy="219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indent="-3365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Char char="●"/>
              <a:defRPr b="0" i="0" sz="1700" u="none" cap="none" strike="noStrik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492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Char char="○"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92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Char char="■"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92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Char char="●"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92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Char char="○"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92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Char char="■"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92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Char char="●"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92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Char char="○"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92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Calibri"/>
              <a:buChar char="■"/>
              <a:defRPr b="0" i="0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3" name="Google Shape;113;p19"/>
          <p:cNvSpPr txBox="1"/>
          <p:nvPr>
            <p:ph idx="11" type="ftr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58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41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98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4" name="Google Shape;114;p19"/>
          <p:cNvSpPr txBox="1"/>
          <p:nvPr>
            <p:ph idx="10" type="dt"/>
          </p:nvPr>
        </p:nvSpPr>
        <p:spPr>
          <a:xfrm>
            <a:off x="646430" y="7033450"/>
            <a:ext cx="2973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50" lIns="91450" spcFirstLastPara="1" rIns="91450" wrap="square" tIns="91450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9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58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41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98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5" name="Google Shape;115;p19"/>
          <p:cNvSpPr txBox="1"/>
          <p:nvPr>
            <p:ph idx="12" type="sldNum"/>
          </p:nvPr>
        </p:nvSpPr>
        <p:spPr>
          <a:xfrm>
            <a:off x="9308592" y="7033450"/>
            <a:ext cx="2973300" cy="3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b="0" i="0" sz="1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3" r:id="rId1"/>
    <p:sldLayoutId id="2147483664" r:id="rId2"/>
    <p:sldLayoutId id="2147483665" r:id="rId3"/>
    <p:sldLayoutId id="2147483666" r:id="rId4"/>
    <p:sldLayoutId id="2147483667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4.png"/><Relationship Id="rId4" Type="http://schemas.openxmlformats.org/officeDocument/2006/relationships/image" Target="../media/image10.png"/><Relationship Id="rId5" Type="http://schemas.openxmlformats.org/officeDocument/2006/relationships/image" Target="../media/image8.png"/><Relationship Id="rId6" Type="http://schemas.openxmlformats.org/officeDocument/2006/relationships/image" Target="../media/image6.png"/><Relationship Id="rId7" Type="http://schemas.openxmlformats.org/officeDocument/2006/relationships/image" Target="../media/image15.png"/><Relationship Id="rId8" Type="http://schemas.openxmlformats.org/officeDocument/2006/relationships/image" Target="../media/image9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1.png"/><Relationship Id="rId4" Type="http://schemas.openxmlformats.org/officeDocument/2006/relationships/image" Target="../media/image30.png"/><Relationship Id="rId5" Type="http://schemas.openxmlformats.org/officeDocument/2006/relationships/image" Target="../media/image11.png"/><Relationship Id="rId6" Type="http://schemas.openxmlformats.org/officeDocument/2006/relationships/image" Target="../media/image16.png"/><Relationship Id="rId7" Type="http://schemas.openxmlformats.org/officeDocument/2006/relationships/image" Target="../media/image26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7.png"/><Relationship Id="rId4" Type="http://schemas.openxmlformats.org/officeDocument/2006/relationships/image" Target="../media/image11.png"/><Relationship Id="rId5" Type="http://schemas.openxmlformats.org/officeDocument/2006/relationships/image" Target="../media/image31.png"/><Relationship Id="rId6" Type="http://schemas.openxmlformats.org/officeDocument/2006/relationships/image" Target="../media/image19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1.png"/><Relationship Id="rId4" Type="http://schemas.openxmlformats.org/officeDocument/2006/relationships/image" Target="../media/image22.png"/><Relationship Id="rId5" Type="http://schemas.openxmlformats.org/officeDocument/2006/relationships/image" Target="../media/image20.png"/><Relationship Id="rId6" Type="http://schemas.openxmlformats.org/officeDocument/2006/relationships/image" Target="../media/image2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3.png"/><Relationship Id="rId4" Type="http://schemas.openxmlformats.org/officeDocument/2006/relationships/image" Target="../media/image11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1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1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25.png"/><Relationship Id="rId4" Type="http://schemas.openxmlformats.org/officeDocument/2006/relationships/image" Target="../media/image29.png"/><Relationship Id="rId5" Type="http://schemas.openxmlformats.org/officeDocument/2006/relationships/hyperlink" Target="http://fazsentido.org.br/" TargetMode="External"/><Relationship Id="rId6" Type="http://schemas.openxmlformats.org/officeDocument/2006/relationships/image" Target="../media/image28.png"/><Relationship Id="rId7" Type="http://schemas.openxmlformats.org/officeDocument/2006/relationships/image" Target="../media/image2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3.png"/><Relationship Id="rId4" Type="http://schemas.openxmlformats.org/officeDocument/2006/relationships/image" Target="../media/image7.png"/><Relationship Id="rId5" Type="http://schemas.openxmlformats.org/officeDocument/2006/relationships/image" Target="../media/image18.png"/><Relationship Id="rId6" Type="http://schemas.openxmlformats.org/officeDocument/2006/relationships/image" Target="../media/image5.png"/><Relationship Id="rId7" Type="http://schemas.openxmlformats.org/officeDocument/2006/relationships/image" Target="../media/image1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3.png"/><Relationship Id="rId4" Type="http://schemas.openxmlformats.org/officeDocument/2006/relationships/image" Target="../media/image7.png"/><Relationship Id="rId5" Type="http://schemas.openxmlformats.org/officeDocument/2006/relationships/image" Target="../media/image18.png"/><Relationship Id="rId6" Type="http://schemas.openxmlformats.org/officeDocument/2006/relationships/image" Target="../media/image5.png"/><Relationship Id="rId7" Type="http://schemas.openxmlformats.org/officeDocument/2006/relationships/image" Target="../media/image1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31E44"/>
        </a:solidFill>
      </p:bgPr>
    </p:bg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5"/>
          <p:cNvSpPr txBox="1"/>
          <p:nvPr/>
        </p:nvSpPr>
        <p:spPr>
          <a:xfrm>
            <a:off x="6449301" y="4268980"/>
            <a:ext cx="4540200" cy="9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675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"/>
              <a:buFont typeface="Roboto"/>
              <a:buNone/>
            </a:pPr>
            <a:r>
              <a:rPr b="0" i="0" lang="en-US" sz="3000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Educação que faz sentido  para </a:t>
            </a:r>
            <a:r>
              <a:rPr lang="en-US" sz="3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os estudantes</a:t>
            </a:r>
            <a:endParaRPr sz="1400"/>
          </a:p>
        </p:txBody>
      </p:sp>
      <p:sp>
        <p:nvSpPr>
          <p:cNvPr id="150" name="Google Shape;150;p25"/>
          <p:cNvSpPr/>
          <p:nvPr/>
        </p:nvSpPr>
        <p:spPr>
          <a:xfrm>
            <a:off x="4410000" y="457203"/>
            <a:ext cx="958200" cy="2041800"/>
          </a:xfrm>
          <a:custGeom>
            <a:rect b="b" l="l" r="r" t="t"/>
            <a:pathLst>
              <a:path extrusionOk="0" h="120000" w="120000">
                <a:moveTo>
                  <a:pt x="107048" y="0"/>
                </a:moveTo>
                <a:lnTo>
                  <a:pt x="102055" y="467"/>
                </a:lnTo>
                <a:lnTo>
                  <a:pt x="6462" y="26318"/>
                </a:lnTo>
                <a:lnTo>
                  <a:pt x="1732" y="28539"/>
                </a:lnTo>
                <a:lnTo>
                  <a:pt x="0" y="31571"/>
                </a:lnTo>
                <a:lnTo>
                  <a:pt x="0" y="113915"/>
                </a:lnTo>
                <a:lnTo>
                  <a:pt x="1009" y="116278"/>
                </a:lnTo>
                <a:lnTo>
                  <a:pt x="3776" y="118209"/>
                </a:lnTo>
                <a:lnTo>
                  <a:pt x="7885" y="119513"/>
                </a:lnTo>
                <a:lnTo>
                  <a:pt x="12919" y="119993"/>
                </a:lnTo>
                <a:lnTo>
                  <a:pt x="14627" y="119941"/>
                </a:lnTo>
                <a:lnTo>
                  <a:pt x="19446" y="119168"/>
                </a:lnTo>
                <a:lnTo>
                  <a:pt x="113506" y="93674"/>
                </a:lnTo>
                <a:lnTo>
                  <a:pt x="118235" y="91454"/>
                </a:lnTo>
                <a:lnTo>
                  <a:pt x="119968" y="88421"/>
                </a:lnTo>
                <a:lnTo>
                  <a:pt x="119968" y="6077"/>
                </a:lnTo>
                <a:lnTo>
                  <a:pt x="118958" y="3714"/>
                </a:lnTo>
                <a:lnTo>
                  <a:pt x="116191" y="1783"/>
                </a:lnTo>
                <a:lnTo>
                  <a:pt x="112082" y="480"/>
                </a:lnTo>
                <a:lnTo>
                  <a:pt x="107048" y="0"/>
                </a:lnTo>
                <a:close/>
              </a:path>
            </a:pathLst>
          </a:custGeom>
          <a:solidFill>
            <a:srgbClr val="6382B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25"/>
          <p:cNvSpPr/>
          <p:nvPr/>
        </p:nvSpPr>
        <p:spPr>
          <a:xfrm>
            <a:off x="4442089" y="2414197"/>
            <a:ext cx="142800" cy="141600"/>
          </a:xfrm>
          <a:custGeom>
            <a:rect b="b" l="l" r="r" t="t"/>
            <a:pathLst>
              <a:path extrusionOk="0" h="120000" w="120000">
                <a:moveTo>
                  <a:pt x="80116" y="0"/>
                </a:moveTo>
                <a:lnTo>
                  <a:pt x="0" y="47677"/>
                </a:lnTo>
                <a:lnTo>
                  <a:pt x="119860" y="119644"/>
                </a:lnTo>
                <a:lnTo>
                  <a:pt x="80116" y="0"/>
                </a:lnTo>
                <a:close/>
              </a:path>
            </a:pathLst>
          </a:custGeom>
          <a:solidFill>
            <a:srgbClr val="6382B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25"/>
          <p:cNvSpPr/>
          <p:nvPr/>
        </p:nvSpPr>
        <p:spPr>
          <a:xfrm>
            <a:off x="5315786" y="471047"/>
            <a:ext cx="125700" cy="104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22084" y="119911"/>
                </a:lnTo>
                <a:lnTo>
                  <a:pt x="119576" y="83150"/>
                </a:lnTo>
                <a:lnTo>
                  <a:pt x="0" y="0"/>
                </a:lnTo>
                <a:close/>
              </a:path>
            </a:pathLst>
          </a:custGeom>
          <a:solidFill>
            <a:srgbClr val="6382B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25"/>
          <p:cNvSpPr/>
          <p:nvPr/>
        </p:nvSpPr>
        <p:spPr>
          <a:xfrm>
            <a:off x="4540718" y="532345"/>
            <a:ext cx="957900" cy="2041800"/>
          </a:xfrm>
          <a:custGeom>
            <a:rect b="b" l="l" r="r" t="t"/>
            <a:pathLst>
              <a:path extrusionOk="0" h="120000" w="120000">
                <a:moveTo>
                  <a:pt x="107056" y="0"/>
                </a:moveTo>
                <a:lnTo>
                  <a:pt x="102109" y="460"/>
                </a:lnTo>
                <a:lnTo>
                  <a:pt x="6466" y="26305"/>
                </a:lnTo>
                <a:lnTo>
                  <a:pt x="1733" y="28526"/>
                </a:lnTo>
                <a:lnTo>
                  <a:pt x="0" y="31558"/>
                </a:lnTo>
                <a:lnTo>
                  <a:pt x="0" y="113902"/>
                </a:lnTo>
                <a:lnTo>
                  <a:pt x="1021" y="116265"/>
                </a:lnTo>
                <a:lnTo>
                  <a:pt x="3799" y="118193"/>
                </a:lnTo>
                <a:lnTo>
                  <a:pt x="7916" y="119492"/>
                </a:lnTo>
                <a:lnTo>
                  <a:pt x="12956" y="119967"/>
                </a:lnTo>
                <a:lnTo>
                  <a:pt x="14645" y="119914"/>
                </a:lnTo>
                <a:lnTo>
                  <a:pt x="19411" y="119155"/>
                </a:lnTo>
                <a:lnTo>
                  <a:pt x="113533" y="93661"/>
                </a:lnTo>
                <a:lnTo>
                  <a:pt x="118266" y="91441"/>
                </a:lnTo>
                <a:lnTo>
                  <a:pt x="120000" y="88408"/>
                </a:lnTo>
                <a:lnTo>
                  <a:pt x="120000" y="6070"/>
                </a:lnTo>
                <a:lnTo>
                  <a:pt x="118982" y="3708"/>
                </a:lnTo>
                <a:lnTo>
                  <a:pt x="116209" y="1778"/>
                </a:lnTo>
                <a:lnTo>
                  <a:pt x="112094" y="477"/>
                </a:lnTo>
                <a:lnTo>
                  <a:pt x="107056" y="0"/>
                </a:lnTo>
                <a:close/>
              </a:path>
            </a:pathLst>
          </a:custGeom>
          <a:solidFill>
            <a:srgbClr val="331E44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25"/>
          <p:cNvSpPr/>
          <p:nvPr/>
        </p:nvSpPr>
        <p:spPr>
          <a:xfrm>
            <a:off x="4654294" y="727054"/>
            <a:ext cx="756300" cy="1615200"/>
          </a:xfrm>
          <a:custGeom>
            <a:rect b="b" l="l" r="r" t="t"/>
            <a:pathLst>
              <a:path extrusionOk="0" h="120000" w="120000">
                <a:moveTo>
                  <a:pt x="119989" y="0"/>
                </a:moveTo>
                <a:lnTo>
                  <a:pt x="0" y="32461"/>
                </a:lnTo>
                <a:lnTo>
                  <a:pt x="0" y="119972"/>
                </a:lnTo>
                <a:lnTo>
                  <a:pt x="119989" y="87511"/>
                </a:lnTo>
                <a:lnTo>
                  <a:pt x="119989" y="0"/>
                </a:lnTo>
                <a:close/>
              </a:path>
            </a:pathLst>
          </a:custGeom>
          <a:solidFill>
            <a:srgbClr val="6382B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25"/>
          <p:cNvSpPr/>
          <p:nvPr/>
        </p:nvSpPr>
        <p:spPr>
          <a:xfrm>
            <a:off x="5006172" y="789448"/>
            <a:ext cx="52500" cy="73800"/>
          </a:xfrm>
          <a:custGeom>
            <a:rect b="b" l="l" r="r" t="t"/>
            <a:pathLst>
              <a:path extrusionOk="0" h="120000" w="120000">
                <a:moveTo>
                  <a:pt x="65061" y="0"/>
                </a:moveTo>
                <a:lnTo>
                  <a:pt x="41402" y="3628"/>
                </a:lnTo>
                <a:lnTo>
                  <a:pt x="21275" y="15558"/>
                </a:lnTo>
                <a:lnTo>
                  <a:pt x="6773" y="33959"/>
                </a:lnTo>
                <a:lnTo>
                  <a:pt x="0" y="56999"/>
                </a:lnTo>
                <a:lnTo>
                  <a:pt x="2609" y="80472"/>
                </a:lnTo>
                <a:lnTo>
                  <a:pt x="13702" y="100051"/>
                </a:lnTo>
                <a:lnTo>
                  <a:pt x="31532" y="113724"/>
                </a:lnTo>
                <a:lnTo>
                  <a:pt x="54362" y="119483"/>
                </a:lnTo>
                <a:lnTo>
                  <a:pt x="78014" y="115855"/>
                </a:lnTo>
                <a:lnTo>
                  <a:pt x="98137" y="103925"/>
                </a:lnTo>
                <a:lnTo>
                  <a:pt x="112636" y="85524"/>
                </a:lnTo>
                <a:lnTo>
                  <a:pt x="119423" y="62481"/>
                </a:lnTo>
                <a:lnTo>
                  <a:pt x="116807" y="39009"/>
                </a:lnTo>
                <a:lnTo>
                  <a:pt x="105710" y="19432"/>
                </a:lnTo>
                <a:lnTo>
                  <a:pt x="87875" y="5758"/>
                </a:lnTo>
                <a:lnTo>
                  <a:pt x="65061" y="0"/>
                </a:lnTo>
                <a:close/>
              </a:path>
            </a:pathLst>
          </a:custGeom>
          <a:solidFill>
            <a:srgbClr val="6382B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25"/>
          <p:cNvSpPr/>
          <p:nvPr/>
        </p:nvSpPr>
        <p:spPr>
          <a:xfrm>
            <a:off x="4968192" y="2118284"/>
            <a:ext cx="239100" cy="174600"/>
          </a:xfrm>
          <a:custGeom>
            <a:rect b="b" l="l" r="r" t="t"/>
            <a:pathLst>
              <a:path extrusionOk="0" h="120000" w="120000">
                <a:moveTo>
                  <a:pt x="107508" y="0"/>
                </a:moveTo>
                <a:lnTo>
                  <a:pt x="17226" y="68504"/>
                </a:lnTo>
                <a:lnTo>
                  <a:pt x="1033" y="96272"/>
                </a:lnTo>
                <a:lnTo>
                  <a:pt x="0" y="106651"/>
                </a:lnTo>
                <a:lnTo>
                  <a:pt x="1853" y="114792"/>
                </a:lnTo>
                <a:lnTo>
                  <a:pt x="6126" y="119299"/>
                </a:lnTo>
                <a:lnTo>
                  <a:pt x="12182" y="119869"/>
                </a:lnTo>
                <a:lnTo>
                  <a:pt x="19377" y="116199"/>
                </a:lnTo>
                <a:lnTo>
                  <a:pt x="102461" y="51364"/>
                </a:lnTo>
                <a:lnTo>
                  <a:pt x="118675" y="23591"/>
                </a:lnTo>
                <a:lnTo>
                  <a:pt x="119687" y="13226"/>
                </a:lnTo>
                <a:lnTo>
                  <a:pt x="117834" y="5079"/>
                </a:lnTo>
                <a:lnTo>
                  <a:pt x="113561" y="570"/>
                </a:lnTo>
                <a:lnTo>
                  <a:pt x="107508" y="0"/>
                </a:lnTo>
                <a:close/>
              </a:path>
            </a:pathLst>
          </a:custGeom>
          <a:solidFill>
            <a:srgbClr val="6382B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25"/>
          <p:cNvSpPr/>
          <p:nvPr/>
        </p:nvSpPr>
        <p:spPr>
          <a:xfrm>
            <a:off x="11297385" y="6609577"/>
            <a:ext cx="291300" cy="322800"/>
          </a:xfrm>
          <a:custGeom>
            <a:rect b="b" l="l" r="r" t="t"/>
            <a:pathLst>
              <a:path extrusionOk="0" h="120000" w="120000">
                <a:moveTo>
                  <a:pt x="21332" y="0"/>
                </a:moveTo>
                <a:lnTo>
                  <a:pt x="0" y="39182"/>
                </a:lnTo>
                <a:lnTo>
                  <a:pt x="38744" y="99159"/>
                </a:lnTo>
                <a:lnTo>
                  <a:pt x="98718" y="119905"/>
                </a:lnTo>
                <a:lnTo>
                  <a:pt x="119999" y="80722"/>
                </a:lnTo>
                <a:lnTo>
                  <a:pt x="81306" y="20793"/>
                </a:lnTo>
                <a:lnTo>
                  <a:pt x="21332" y="0"/>
                </a:ln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25"/>
          <p:cNvSpPr/>
          <p:nvPr/>
        </p:nvSpPr>
        <p:spPr>
          <a:xfrm>
            <a:off x="12175335" y="5840974"/>
            <a:ext cx="291300" cy="322800"/>
          </a:xfrm>
          <a:custGeom>
            <a:rect b="b" l="l" r="r" t="t"/>
            <a:pathLst>
              <a:path extrusionOk="0" h="120000" w="120000">
                <a:moveTo>
                  <a:pt x="21280" y="0"/>
                </a:moveTo>
                <a:lnTo>
                  <a:pt x="0" y="39229"/>
                </a:lnTo>
                <a:lnTo>
                  <a:pt x="38692" y="99159"/>
                </a:lnTo>
                <a:lnTo>
                  <a:pt x="98718" y="119906"/>
                </a:lnTo>
                <a:lnTo>
                  <a:pt x="119999" y="80723"/>
                </a:lnTo>
                <a:lnTo>
                  <a:pt x="81306" y="20793"/>
                </a:lnTo>
                <a:lnTo>
                  <a:pt x="21280" y="0"/>
                </a:lnTo>
                <a:close/>
              </a:path>
            </a:pathLst>
          </a:custGeom>
          <a:solidFill>
            <a:srgbClr val="54BFD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25"/>
          <p:cNvSpPr/>
          <p:nvPr/>
        </p:nvSpPr>
        <p:spPr>
          <a:xfrm>
            <a:off x="11349201" y="5840973"/>
            <a:ext cx="1023600" cy="825000"/>
          </a:xfrm>
          <a:custGeom>
            <a:rect b="b" l="l" r="r" t="t"/>
            <a:pathLst>
              <a:path extrusionOk="0" h="120000" w="120000">
                <a:moveTo>
                  <a:pt x="102908" y="0"/>
                </a:moveTo>
                <a:lnTo>
                  <a:pt x="0" y="111815"/>
                </a:lnTo>
                <a:lnTo>
                  <a:pt x="17076" y="119963"/>
                </a:lnTo>
                <a:lnTo>
                  <a:pt x="120000" y="8147"/>
                </a:lnTo>
                <a:lnTo>
                  <a:pt x="102908" y="0"/>
                </a:lnTo>
                <a:close/>
              </a:path>
            </a:pathLst>
          </a:custGeom>
          <a:solidFill>
            <a:srgbClr val="54BFD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25"/>
          <p:cNvSpPr/>
          <p:nvPr/>
        </p:nvSpPr>
        <p:spPr>
          <a:xfrm>
            <a:off x="11494869" y="5896980"/>
            <a:ext cx="972300" cy="930300"/>
          </a:xfrm>
          <a:custGeom>
            <a:rect b="b" l="l" r="r" t="t"/>
            <a:pathLst>
              <a:path extrusionOk="0" h="120000" w="120000">
                <a:moveTo>
                  <a:pt x="108368" y="0"/>
                </a:moveTo>
                <a:lnTo>
                  <a:pt x="0" y="99145"/>
                </a:lnTo>
                <a:lnTo>
                  <a:pt x="11600" y="119967"/>
                </a:lnTo>
                <a:lnTo>
                  <a:pt x="119968" y="20821"/>
                </a:lnTo>
                <a:lnTo>
                  <a:pt x="108368" y="0"/>
                </a:lnTo>
                <a:close/>
              </a:path>
            </a:pathLst>
          </a:custGeom>
          <a:solidFill>
            <a:srgbClr val="3DADC1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25"/>
          <p:cNvSpPr/>
          <p:nvPr/>
        </p:nvSpPr>
        <p:spPr>
          <a:xfrm>
            <a:off x="11537160" y="6058396"/>
            <a:ext cx="929700" cy="874200"/>
          </a:xfrm>
          <a:custGeom>
            <a:rect b="b" l="l" r="r" t="t"/>
            <a:pathLst>
              <a:path extrusionOk="0" h="120000" w="120000">
                <a:moveTo>
                  <a:pt x="119999" y="0"/>
                </a:moveTo>
                <a:lnTo>
                  <a:pt x="6672" y="105481"/>
                </a:lnTo>
                <a:lnTo>
                  <a:pt x="0" y="119965"/>
                </a:lnTo>
                <a:lnTo>
                  <a:pt x="113327" y="14483"/>
                </a:lnTo>
                <a:lnTo>
                  <a:pt x="119999" y="0"/>
                </a:lnTo>
                <a:close/>
              </a:path>
            </a:pathLst>
          </a:custGeom>
          <a:solidFill>
            <a:srgbClr val="3DADC1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25"/>
          <p:cNvSpPr/>
          <p:nvPr/>
        </p:nvSpPr>
        <p:spPr>
          <a:xfrm>
            <a:off x="11065355" y="6609575"/>
            <a:ext cx="430200" cy="468600"/>
          </a:xfrm>
          <a:custGeom>
            <a:rect b="b" l="l" r="r" t="t"/>
            <a:pathLst>
              <a:path extrusionOk="0" h="120000" w="120000">
                <a:moveTo>
                  <a:pt x="79231" y="0"/>
                </a:moveTo>
                <a:lnTo>
                  <a:pt x="0" y="119967"/>
                </a:lnTo>
                <a:lnTo>
                  <a:pt x="119893" y="14341"/>
                </a:lnTo>
                <a:lnTo>
                  <a:pt x="79231" y="0"/>
                </a:lnTo>
                <a:close/>
              </a:path>
            </a:pathLst>
          </a:custGeom>
          <a:solidFill>
            <a:srgbClr val="EDE2C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25"/>
          <p:cNvSpPr/>
          <p:nvPr/>
        </p:nvSpPr>
        <p:spPr>
          <a:xfrm>
            <a:off x="11065355" y="6665583"/>
            <a:ext cx="523800" cy="412800"/>
          </a:xfrm>
          <a:custGeom>
            <a:rect b="b" l="l" r="r" t="t"/>
            <a:pathLst>
              <a:path extrusionOk="0" h="120000" w="120000">
                <a:moveTo>
                  <a:pt x="98385" y="0"/>
                </a:moveTo>
                <a:lnTo>
                  <a:pt x="0" y="119926"/>
                </a:lnTo>
                <a:lnTo>
                  <a:pt x="119912" y="46929"/>
                </a:lnTo>
                <a:lnTo>
                  <a:pt x="98385" y="0"/>
                </a:lnTo>
                <a:close/>
              </a:path>
            </a:pathLst>
          </a:custGeom>
          <a:solidFill>
            <a:srgbClr val="EDE2C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25"/>
          <p:cNvSpPr/>
          <p:nvPr/>
        </p:nvSpPr>
        <p:spPr>
          <a:xfrm>
            <a:off x="11065355" y="6827000"/>
            <a:ext cx="523800" cy="251400"/>
          </a:xfrm>
          <a:custGeom>
            <a:rect b="b" l="l" r="r" t="t"/>
            <a:pathLst>
              <a:path extrusionOk="0" h="120000" w="120000">
                <a:moveTo>
                  <a:pt x="119912" y="0"/>
                </a:moveTo>
                <a:lnTo>
                  <a:pt x="0" y="119818"/>
                </a:lnTo>
                <a:lnTo>
                  <a:pt x="108072" y="50363"/>
                </a:lnTo>
                <a:lnTo>
                  <a:pt x="119912" y="0"/>
                </a:lnTo>
                <a:close/>
              </a:path>
            </a:pathLst>
          </a:custGeom>
          <a:solidFill>
            <a:srgbClr val="EDE2C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25"/>
          <p:cNvSpPr/>
          <p:nvPr/>
        </p:nvSpPr>
        <p:spPr>
          <a:xfrm>
            <a:off x="11051614" y="6977984"/>
            <a:ext cx="135000" cy="124500"/>
          </a:xfrm>
          <a:custGeom>
            <a:rect b="b" l="l" r="r" t="t"/>
            <a:pathLst>
              <a:path extrusionOk="0" h="120000" w="120000">
                <a:moveTo>
                  <a:pt x="79806" y="0"/>
                </a:moveTo>
                <a:lnTo>
                  <a:pt x="12024" y="57202"/>
                </a:lnTo>
                <a:lnTo>
                  <a:pt x="0" y="81077"/>
                </a:lnTo>
                <a:lnTo>
                  <a:pt x="227" y="90448"/>
                </a:lnTo>
                <a:lnTo>
                  <a:pt x="4793" y="103652"/>
                </a:lnTo>
                <a:lnTo>
                  <a:pt x="13389" y="113594"/>
                </a:lnTo>
                <a:lnTo>
                  <a:pt x="24805" y="119325"/>
                </a:lnTo>
                <a:lnTo>
                  <a:pt x="37835" y="119896"/>
                </a:lnTo>
                <a:lnTo>
                  <a:pt x="37722" y="119529"/>
                </a:lnTo>
                <a:lnTo>
                  <a:pt x="43404" y="118562"/>
                </a:lnTo>
                <a:lnTo>
                  <a:pt x="48759" y="115990"/>
                </a:lnTo>
                <a:lnTo>
                  <a:pt x="114024" y="58182"/>
                </a:lnTo>
                <a:lnTo>
                  <a:pt x="119319" y="48438"/>
                </a:lnTo>
                <a:lnTo>
                  <a:pt x="119627" y="37442"/>
                </a:lnTo>
                <a:lnTo>
                  <a:pt x="115774" y="25827"/>
                </a:lnTo>
                <a:lnTo>
                  <a:pt x="108590" y="14222"/>
                </a:lnTo>
                <a:lnTo>
                  <a:pt x="99193" y="5195"/>
                </a:lnTo>
                <a:lnTo>
                  <a:pt x="89118" y="600"/>
                </a:lnTo>
                <a:lnTo>
                  <a:pt x="79806" y="0"/>
                </a:lnTo>
                <a:close/>
              </a:path>
            </a:pathLst>
          </a:custGeom>
          <a:solidFill>
            <a:srgbClr val="634FA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25"/>
          <p:cNvSpPr/>
          <p:nvPr/>
        </p:nvSpPr>
        <p:spPr>
          <a:xfrm>
            <a:off x="11349200" y="6553773"/>
            <a:ext cx="175200" cy="112500"/>
          </a:xfrm>
          <a:custGeom>
            <a:rect b="b" l="l" r="r" t="t"/>
            <a:pathLst>
              <a:path extrusionOk="0" h="120000" w="120000">
                <a:moveTo>
                  <a:pt x="90327" y="0"/>
                </a:moveTo>
                <a:lnTo>
                  <a:pt x="66345" y="2547"/>
                </a:lnTo>
                <a:lnTo>
                  <a:pt x="36081" y="21344"/>
                </a:lnTo>
                <a:lnTo>
                  <a:pt x="0" y="59578"/>
                </a:lnTo>
                <a:lnTo>
                  <a:pt x="99826" y="119375"/>
                </a:lnTo>
                <a:lnTo>
                  <a:pt x="114190" y="88515"/>
                </a:lnTo>
                <a:lnTo>
                  <a:pt x="119959" y="57958"/>
                </a:lnTo>
                <a:lnTo>
                  <a:pt x="117597" y="30893"/>
                </a:lnTo>
                <a:lnTo>
                  <a:pt x="107565" y="10511"/>
                </a:lnTo>
                <a:lnTo>
                  <a:pt x="90327" y="0"/>
                </a:lnTo>
                <a:close/>
              </a:path>
            </a:pathLst>
          </a:custGeom>
          <a:solidFill>
            <a:srgbClr val="EDE2C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25"/>
          <p:cNvSpPr/>
          <p:nvPr/>
        </p:nvSpPr>
        <p:spPr>
          <a:xfrm>
            <a:off x="11494868" y="6633854"/>
            <a:ext cx="157500" cy="193500"/>
          </a:xfrm>
          <a:custGeom>
            <a:rect b="b" l="l" r="r" t="t"/>
            <a:pathLst>
              <a:path extrusionOk="0" h="120000" w="120000">
                <a:moveTo>
                  <a:pt x="52970" y="0"/>
                </a:moveTo>
                <a:lnTo>
                  <a:pt x="27271" y="5736"/>
                </a:lnTo>
                <a:lnTo>
                  <a:pt x="0" y="19579"/>
                </a:lnTo>
                <a:lnTo>
                  <a:pt x="71613" y="119671"/>
                </a:lnTo>
                <a:lnTo>
                  <a:pt x="97592" y="98438"/>
                </a:lnTo>
                <a:lnTo>
                  <a:pt x="113311" y="76892"/>
                </a:lnTo>
                <a:lnTo>
                  <a:pt x="119855" y="56087"/>
                </a:lnTo>
                <a:lnTo>
                  <a:pt x="118312" y="37075"/>
                </a:lnTo>
                <a:lnTo>
                  <a:pt x="109766" y="20907"/>
                </a:lnTo>
                <a:lnTo>
                  <a:pt x="95303" y="8637"/>
                </a:lnTo>
                <a:lnTo>
                  <a:pt x="76009" y="1317"/>
                </a:lnTo>
                <a:lnTo>
                  <a:pt x="52970" y="0"/>
                </a:lnTo>
                <a:close/>
              </a:path>
            </a:pathLst>
          </a:custGeom>
          <a:solidFill>
            <a:srgbClr val="EDE2C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25"/>
          <p:cNvSpPr/>
          <p:nvPr/>
        </p:nvSpPr>
        <p:spPr>
          <a:xfrm>
            <a:off x="11537162" y="6802244"/>
            <a:ext cx="110400" cy="131100"/>
          </a:xfrm>
          <a:custGeom>
            <a:rect b="b" l="l" r="r" t="t"/>
            <a:pathLst>
              <a:path extrusionOk="0" h="120000" w="120000">
                <a:moveTo>
                  <a:pt x="112952" y="0"/>
                </a:moveTo>
                <a:lnTo>
                  <a:pt x="91702" y="5042"/>
                </a:lnTo>
                <a:lnTo>
                  <a:pt x="56137" y="23175"/>
                </a:lnTo>
                <a:lnTo>
                  <a:pt x="0" y="119991"/>
                </a:lnTo>
                <a:lnTo>
                  <a:pt x="52243" y="81503"/>
                </a:lnTo>
                <a:lnTo>
                  <a:pt x="89532" y="48798"/>
                </a:lnTo>
                <a:lnTo>
                  <a:pt x="111994" y="23338"/>
                </a:lnTo>
                <a:lnTo>
                  <a:pt x="119758" y="6585"/>
                </a:lnTo>
                <a:lnTo>
                  <a:pt x="112952" y="0"/>
                </a:lnTo>
                <a:close/>
              </a:path>
            </a:pathLst>
          </a:custGeom>
          <a:solidFill>
            <a:srgbClr val="EDE2C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25"/>
          <p:cNvSpPr/>
          <p:nvPr/>
        </p:nvSpPr>
        <p:spPr>
          <a:xfrm>
            <a:off x="1602000" y="936490"/>
            <a:ext cx="889200" cy="9741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25"/>
          <p:cNvSpPr/>
          <p:nvPr/>
        </p:nvSpPr>
        <p:spPr>
          <a:xfrm>
            <a:off x="7343999" y="5982147"/>
            <a:ext cx="889200" cy="9741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1" name="Google Shape;171;p2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464300" y="1952625"/>
            <a:ext cx="4883363" cy="1764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2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350501" y="962026"/>
            <a:ext cx="1219039" cy="86493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2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54101" y="6067425"/>
            <a:ext cx="1219039" cy="86493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2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49300" y="2790827"/>
            <a:ext cx="3200874" cy="21966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2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102101" y="5229225"/>
            <a:ext cx="1376594" cy="19382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31E44"/>
        </a:solidFill>
      </p:bgPr>
    </p:bg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34"/>
          <p:cNvSpPr txBox="1"/>
          <p:nvPr/>
        </p:nvSpPr>
        <p:spPr>
          <a:xfrm>
            <a:off x="1190742" y="1525803"/>
            <a:ext cx="10728000" cy="44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0975" lIns="130975" spcFirstLastPara="1" rIns="130975" wrap="square" tIns="1309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900">
                <a:solidFill>
                  <a:srgbClr val="28BFA0"/>
                </a:solidFill>
                <a:latin typeface="Roboto"/>
                <a:ea typeface="Roboto"/>
                <a:cs typeface="Roboto"/>
                <a:sym typeface="Roboto"/>
              </a:rPr>
              <a:t>CLIMA ESCOLAR</a:t>
            </a:r>
            <a:endParaRPr sz="6900">
              <a:solidFill>
                <a:srgbClr val="28B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35"/>
          <p:cNvSpPr/>
          <p:nvPr/>
        </p:nvSpPr>
        <p:spPr>
          <a:xfrm>
            <a:off x="4438350" y="1590750"/>
            <a:ext cx="4084800" cy="27096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" name="Google Shape;385;p35"/>
          <p:cNvSpPr/>
          <p:nvPr/>
        </p:nvSpPr>
        <p:spPr>
          <a:xfrm>
            <a:off x="8520400" y="1590750"/>
            <a:ext cx="4084800" cy="27096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6" name="Google Shape;386;p35"/>
          <p:cNvSpPr/>
          <p:nvPr/>
        </p:nvSpPr>
        <p:spPr>
          <a:xfrm>
            <a:off x="323550" y="4333950"/>
            <a:ext cx="4084800" cy="27096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7" name="Google Shape;387;p35"/>
          <p:cNvSpPr/>
          <p:nvPr/>
        </p:nvSpPr>
        <p:spPr>
          <a:xfrm>
            <a:off x="4450763" y="4333950"/>
            <a:ext cx="4084800" cy="27096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8" name="Google Shape;388;p35"/>
          <p:cNvSpPr/>
          <p:nvPr/>
        </p:nvSpPr>
        <p:spPr>
          <a:xfrm>
            <a:off x="8520400" y="4333950"/>
            <a:ext cx="4084800" cy="27096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9" name="Google Shape;389;p35"/>
          <p:cNvSpPr/>
          <p:nvPr/>
        </p:nvSpPr>
        <p:spPr>
          <a:xfrm>
            <a:off x="323550" y="1590750"/>
            <a:ext cx="4084800" cy="27096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" name="Google Shape;390;p35"/>
          <p:cNvSpPr/>
          <p:nvPr/>
        </p:nvSpPr>
        <p:spPr>
          <a:xfrm>
            <a:off x="8577975" y="1633075"/>
            <a:ext cx="3949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1" name="Google Shape;391;p35"/>
          <p:cNvSpPr/>
          <p:nvPr/>
        </p:nvSpPr>
        <p:spPr>
          <a:xfrm>
            <a:off x="337025" y="296575"/>
            <a:ext cx="5594700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2" name="Google Shape;392;p35"/>
          <p:cNvSpPr/>
          <p:nvPr/>
        </p:nvSpPr>
        <p:spPr>
          <a:xfrm>
            <a:off x="382100" y="1643375"/>
            <a:ext cx="3949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3" name="Google Shape;393;p35"/>
          <p:cNvSpPr txBox="1"/>
          <p:nvPr/>
        </p:nvSpPr>
        <p:spPr>
          <a:xfrm>
            <a:off x="534495" y="431625"/>
            <a:ext cx="62448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b="1" lang="en-US" sz="3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COMBINADOS DO CLIMA</a:t>
            </a:r>
            <a:endParaRPr b="0" i="0" sz="30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94" name="Google Shape;394;p35"/>
          <p:cNvSpPr txBox="1"/>
          <p:nvPr/>
        </p:nvSpPr>
        <p:spPr>
          <a:xfrm>
            <a:off x="458300" y="1615181"/>
            <a:ext cx="37230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2540" lvl="0" marL="128904" marR="12192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HARMÔNICO</a:t>
            </a:r>
            <a:endParaRPr b="0" i="0" sz="26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95" name="Google Shape;395;p35"/>
          <p:cNvSpPr txBox="1"/>
          <p:nvPr/>
        </p:nvSpPr>
        <p:spPr>
          <a:xfrm>
            <a:off x="8749825" y="1577472"/>
            <a:ext cx="37230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08278" marR="20955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COOPERATIVO</a:t>
            </a:r>
            <a:endParaRPr b="0" i="0" sz="26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96" name="Google Shape;396;p35"/>
          <p:cNvSpPr txBox="1"/>
          <p:nvPr/>
        </p:nvSpPr>
        <p:spPr>
          <a:xfrm>
            <a:off x="355145" y="983925"/>
            <a:ext cx="62448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800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rPr>
              <a:t>ORIENTAÇÕES DA REDE, ESCOLA E PROFESSOR</a:t>
            </a:r>
            <a:endParaRPr i="0" sz="1800" u="none" cap="none" strike="noStrike">
              <a:solidFill>
                <a:srgbClr val="634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97" name="Google Shape;397;p35"/>
          <p:cNvSpPr/>
          <p:nvPr/>
        </p:nvSpPr>
        <p:spPr>
          <a:xfrm>
            <a:off x="4489763" y="1633075"/>
            <a:ext cx="3949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8" name="Google Shape;398;p35"/>
          <p:cNvSpPr txBox="1"/>
          <p:nvPr/>
        </p:nvSpPr>
        <p:spPr>
          <a:xfrm>
            <a:off x="4652041" y="1615173"/>
            <a:ext cx="3276600" cy="140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38608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ESTIMULANTE</a:t>
            </a:r>
            <a:endParaRPr b="0" i="0" sz="26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99" name="Google Shape;399;p35"/>
          <p:cNvSpPr/>
          <p:nvPr/>
        </p:nvSpPr>
        <p:spPr>
          <a:xfrm>
            <a:off x="8577975" y="4376275"/>
            <a:ext cx="3949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0" name="Google Shape;400;p35"/>
          <p:cNvSpPr/>
          <p:nvPr/>
        </p:nvSpPr>
        <p:spPr>
          <a:xfrm>
            <a:off x="382100" y="4386575"/>
            <a:ext cx="3949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1" name="Google Shape;401;p35"/>
          <p:cNvSpPr txBox="1"/>
          <p:nvPr/>
        </p:nvSpPr>
        <p:spPr>
          <a:xfrm>
            <a:off x="458300" y="4358381"/>
            <a:ext cx="37230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2540" lvl="0" marL="128904" marR="12192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RESPEITOSO</a:t>
            </a:r>
            <a:endParaRPr b="0" i="0" sz="26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02" name="Google Shape;402;p35"/>
          <p:cNvSpPr txBox="1"/>
          <p:nvPr/>
        </p:nvSpPr>
        <p:spPr>
          <a:xfrm>
            <a:off x="8749825" y="4320672"/>
            <a:ext cx="37230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08278" marR="20955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4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CUIDADOSO</a:t>
            </a:r>
            <a:endParaRPr b="0" i="0" sz="24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03" name="Google Shape;403;p35"/>
          <p:cNvSpPr/>
          <p:nvPr/>
        </p:nvSpPr>
        <p:spPr>
          <a:xfrm>
            <a:off x="4489763" y="4376275"/>
            <a:ext cx="3949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4" name="Google Shape;404;p35"/>
          <p:cNvSpPr txBox="1"/>
          <p:nvPr/>
        </p:nvSpPr>
        <p:spPr>
          <a:xfrm>
            <a:off x="4652041" y="4358373"/>
            <a:ext cx="3276600" cy="140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38608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PARTICIPATIVO</a:t>
            </a:r>
            <a:endParaRPr b="0" i="0" sz="26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405" name="Google Shape;405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06" name="Google Shape;406;p35"/>
          <p:cNvCxnSpPr/>
          <p:nvPr/>
        </p:nvCxnSpPr>
        <p:spPr>
          <a:xfrm>
            <a:off x="5931725" y="983925"/>
            <a:ext cx="6713400" cy="7200"/>
          </a:xfrm>
          <a:prstGeom prst="straightConnector1">
            <a:avLst/>
          </a:prstGeom>
          <a:noFill/>
          <a:ln cap="flat" cmpd="sng" w="9525">
            <a:solidFill>
              <a:srgbClr val="F9756B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07" name="Google Shape;407;p35"/>
          <p:cNvCxnSpPr/>
          <p:nvPr/>
        </p:nvCxnSpPr>
        <p:spPr>
          <a:xfrm flipH="1">
            <a:off x="2366050" y="2422475"/>
            <a:ext cx="6600" cy="1759200"/>
          </a:xfrm>
          <a:prstGeom prst="straightConnector1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08" name="Google Shape;408;p35"/>
          <p:cNvCxnSpPr/>
          <p:nvPr/>
        </p:nvCxnSpPr>
        <p:spPr>
          <a:xfrm flipH="1">
            <a:off x="6461075" y="2448300"/>
            <a:ext cx="6600" cy="1759200"/>
          </a:xfrm>
          <a:prstGeom prst="straightConnector1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09" name="Google Shape;409;p35"/>
          <p:cNvCxnSpPr/>
          <p:nvPr/>
        </p:nvCxnSpPr>
        <p:spPr>
          <a:xfrm flipH="1">
            <a:off x="10556100" y="2428463"/>
            <a:ext cx="6600" cy="1759200"/>
          </a:xfrm>
          <a:prstGeom prst="straightConnector1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10" name="Google Shape;410;p35"/>
          <p:cNvCxnSpPr/>
          <p:nvPr/>
        </p:nvCxnSpPr>
        <p:spPr>
          <a:xfrm flipH="1">
            <a:off x="2366050" y="5228225"/>
            <a:ext cx="6600" cy="1759200"/>
          </a:xfrm>
          <a:prstGeom prst="straightConnector1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11" name="Google Shape;411;p35"/>
          <p:cNvCxnSpPr/>
          <p:nvPr/>
        </p:nvCxnSpPr>
        <p:spPr>
          <a:xfrm flipH="1">
            <a:off x="6489875" y="5217200"/>
            <a:ext cx="6600" cy="1759200"/>
          </a:xfrm>
          <a:prstGeom prst="straightConnector1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12" name="Google Shape;412;p35"/>
          <p:cNvCxnSpPr/>
          <p:nvPr/>
        </p:nvCxnSpPr>
        <p:spPr>
          <a:xfrm flipH="1">
            <a:off x="10549275" y="5228225"/>
            <a:ext cx="6600" cy="1759200"/>
          </a:xfrm>
          <a:prstGeom prst="straightConnector1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13" name="Google Shape;413;p35"/>
          <p:cNvSpPr txBox="1"/>
          <p:nvPr/>
        </p:nvSpPr>
        <p:spPr>
          <a:xfrm>
            <a:off x="475946" y="24331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O que significa ter um clima escolar harmônico?</a:t>
            </a:r>
            <a:endParaRPr i="0" sz="12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14" name="Google Shape;414;p35"/>
          <p:cNvSpPr txBox="1"/>
          <p:nvPr/>
        </p:nvSpPr>
        <p:spPr>
          <a:xfrm>
            <a:off x="2457146" y="24331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Como deixar o ambiente</a:t>
            </a: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 escolar </a:t>
            </a: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harmônico</a:t>
            </a: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?</a:t>
            </a:r>
            <a:endParaRPr i="0" sz="12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15" name="Google Shape;415;p35"/>
          <p:cNvSpPr txBox="1"/>
          <p:nvPr/>
        </p:nvSpPr>
        <p:spPr>
          <a:xfrm>
            <a:off x="475946" y="52525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O que significa ter um </a:t>
            </a: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clima</a:t>
            </a: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 escolar respeitoso?</a:t>
            </a:r>
            <a:endParaRPr i="0" sz="12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16" name="Google Shape;416;p35"/>
          <p:cNvSpPr txBox="1"/>
          <p:nvPr/>
        </p:nvSpPr>
        <p:spPr>
          <a:xfrm>
            <a:off x="2457146" y="52525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Como deixar o ambiente escolar respeitoso?</a:t>
            </a:r>
            <a:endParaRPr i="0" sz="12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17" name="Google Shape;417;p35"/>
          <p:cNvSpPr txBox="1"/>
          <p:nvPr/>
        </p:nvSpPr>
        <p:spPr>
          <a:xfrm>
            <a:off x="4590746" y="24331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O que significa ter um </a:t>
            </a: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clima</a:t>
            </a: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 escolar </a:t>
            </a: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estimulante</a:t>
            </a: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?</a:t>
            </a:r>
            <a:endParaRPr i="0" sz="12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18" name="Google Shape;418;p35"/>
          <p:cNvSpPr txBox="1"/>
          <p:nvPr/>
        </p:nvSpPr>
        <p:spPr>
          <a:xfrm>
            <a:off x="6571946" y="24331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Como deixar o ambiente escolar </a:t>
            </a: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estimulante</a:t>
            </a: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?</a:t>
            </a:r>
            <a:endParaRPr i="0" sz="12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19" name="Google Shape;419;p35"/>
          <p:cNvSpPr txBox="1"/>
          <p:nvPr/>
        </p:nvSpPr>
        <p:spPr>
          <a:xfrm>
            <a:off x="4514550" y="5252500"/>
            <a:ext cx="19812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O que significa ter um </a:t>
            </a: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clima</a:t>
            </a: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 escolar participativo?</a:t>
            </a:r>
            <a:endParaRPr i="0" sz="12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20" name="Google Shape;420;p35"/>
          <p:cNvSpPr txBox="1"/>
          <p:nvPr/>
        </p:nvSpPr>
        <p:spPr>
          <a:xfrm>
            <a:off x="6571946" y="52525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Como deixar o ambiente escolar participativo?</a:t>
            </a:r>
            <a:endParaRPr i="0" sz="12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21" name="Google Shape;421;p35"/>
          <p:cNvSpPr txBox="1"/>
          <p:nvPr/>
        </p:nvSpPr>
        <p:spPr>
          <a:xfrm>
            <a:off x="8629346" y="24331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O que significa ter um </a:t>
            </a: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clima</a:t>
            </a: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 escolar cooperativo?</a:t>
            </a:r>
            <a:endParaRPr i="0" sz="12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22" name="Google Shape;422;p35"/>
          <p:cNvSpPr txBox="1"/>
          <p:nvPr/>
        </p:nvSpPr>
        <p:spPr>
          <a:xfrm>
            <a:off x="10610546" y="24331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Como deixar o ambiente escolar cooperativo?</a:t>
            </a:r>
            <a:endParaRPr i="0" sz="12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23" name="Google Shape;423;p35"/>
          <p:cNvSpPr txBox="1"/>
          <p:nvPr/>
        </p:nvSpPr>
        <p:spPr>
          <a:xfrm>
            <a:off x="8629346" y="52525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O que significa ter um </a:t>
            </a: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clima</a:t>
            </a: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 escolar cuidadoso?</a:t>
            </a:r>
            <a:endParaRPr i="0" sz="12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24" name="Google Shape;424;p35"/>
          <p:cNvSpPr txBox="1"/>
          <p:nvPr/>
        </p:nvSpPr>
        <p:spPr>
          <a:xfrm>
            <a:off x="10610546" y="52525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Como deixar o ambiente escolar cuidadoso?</a:t>
            </a:r>
            <a:endParaRPr i="0" sz="12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25" name="Google Shape;425;p35"/>
          <p:cNvSpPr txBox="1"/>
          <p:nvPr/>
        </p:nvSpPr>
        <p:spPr>
          <a:xfrm>
            <a:off x="1335728" y="2129775"/>
            <a:ext cx="32766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(Com mediação de conflitos)</a:t>
            </a:r>
            <a:endParaRPr i="0" sz="12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26" name="Google Shape;426;p35"/>
          <p:cNvSpPr txBox="1"/>
          <p:nvPr/>
        </p:nvSpPr>
        <p:spPr>
          <a:xfrm>
            <a:off x="5450528" y="2129775"/>
            <a:ext cx="32766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(Vibrante, criativo, engajador)</a:t>
            </a:r>
            <a:endParaRPr i="0" sz="12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27" name="Google Shape;427;p35"/>
          <p:cNvSpPr txBox="1"/>
          <p:nvPr/>
        </p:nvSpPr>
        <p:spPr>
          <a:xfrm>
            <a:off x="802328" y="4872975"/>
            <a:ext cx="32766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(Aberto à diversidade, não preconceituoso)</a:t>
            </a:r>
            <a:endParaRPr i="0" sz="12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28" name="Google Shape;428;p35"/>
          <p:cNvSpPr txBox="1"/>
          <p:nvPr/>
        </p:nvSpPr>
        <p:spPr>
          <a:xfrm>
            <a:off x="5526728" y="4872975"/>
            <a:ext cx="32766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(Democrático, colaborativo)</a:t>
            </a:r>
            <a:endParaRPr i="0" sz="12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29" name="Google Shape;429;p35"/>
          <p:cNvSpPr txBox="1"/>
          <p:nvPr/>
        </p:nvSpPr>
        <p:spPr>
          <a:xfrm>
            <a:off x="9565328" y="4872975"/>
            <a:ext cx="32766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2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(Com as relações, pessoas, local)</a:t>
            </a:r>
            <a:endParaRPr i="0" sz="12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31E44"/>
        </a:solidFill>
      </p:bgPr>
    </p:bg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36"/>
          <p:cNvSpPr txBox="1"/>
          <p:nvPr/>
        </p:nvSpPr>
        <p:spPr>
          <a:xfrm>
            <a:off x="1190742" y="1525803"/>
            <a:ext cx="10728000" cy="44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0975" lIns="130975" spcFirstLastPara="1" rIns="130975" wrap="square" tIns="1309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900">
                <a:solidFill>
                  <a:srgbClr val="28BFA0"/>
                </a:solidFill>
                <a:latin typeface="Roboto"/>
                <a:ea typeface="Roboto"/>
                <a:cs typeface="Roboto"/>
                <a:sym typeface="Roboto"/>
              </a:rPr>
              <a:t>PRÁTICAS PEDAGÓGICAS</a:t>
            </a:r>
            <a:endParaRPr sz="6900">
              <a:solidFill>
                <a:srgbClr val="28B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9" name="Google Shape;439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3050" y="6169798"/>
            <a:ext cx="1725600" cy="998391"/>
          </a:xfrm>
          <a:prstGeom prst="rect">
            <a:avLst/>
          </a:prstGeom>
          <a:noFill/>
          <a:ln>
            <a:noFill/>
          </a:ln>
        </p:spPr>
      </p:pic>
      <p:pic>
        <p:nvPicPr>
          <p:cNvPr id="440" name="Google Shape;440;p3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3038" y="2261829"/>
            <a:ext cx="1750479" cy="1045250"/>
          </a:xfrm>
          <a:prstGeom prst="rect">
            <a:avLst/>
          </a:prstGeom>
          <a:noFill/>
          <a:ln>
            <a:noFill/>
          </a:ln>
        </p:spPr>
      </p:pic>
      <p:sp>
        <p:nvSpPr>
          <p:cNvPr id="441" name="Google Shape;441;p37"/>
          <p:cNvSpPr/>
          <p:nvPr/>
        </p:nvSpPr>
        <p:spPr>
          <a:xfrm>
            <a:off x="7308450" y="1371475"/>
            <a:ext cx="5244000" cy="754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2" name="Google Shape;442;p37"/>
          <p:cNvSpPr/>
          <p:nvPr/>
        </p:nvSpPr>
        <p:spPr>
          <a:xfrm>
            <a:off x="323550" y="1383825"/>
            <a:ext cx="1725600" cy="7545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3" name="Google Shape;443;p37"/>
          <p:cNvSpPr/>
          <p:nvPr/>
        </p:nvSpPr>
        <p:spPr>
          <a:xfrm>
            <a:off x="2049150" y="1376100"/>
            <a:ext cx="5244000" cy="754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4" name="Google Shape;444;p37"/>
          <p:cNvSpPr/>
          <p:nvPr/>
        </p:nvSpPr>
        <p:spPr>
          <a:xfrm>
            <a:off x="323550" y="2134503"/>
            <a:ext cx="1725600" cy="13035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5" name="Google Shape;445;p37"/>
          <p:cNvSpPr/>
          <p:nvPr/>
        </p:nvSpPr>
        <p:spPr>
          <a:xfrm>
            <a:off x="2049150" y="2134580"/>
            <a:ext cx="5244000" cy="13035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6" name="Google Shape;446;p37"/>
          <p:cNvSpPr/>
          <p:nvPr/>
        </p:nvSpPr>
        <p:spPr>
          <a:xfrm>
            <a:off x="337025" y="296575"/>
            <a:ext cx="7360500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7" name="Google Shape;447;p37"/>
          <p:cNvSpPr/>
          <p:nvPr/>
        </p:nvSpPr>
        <p:spPr>
          <a:xfrm>
            <a:off x="382100" y="1414775"/>
            <a:ext cx="16131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8" name="Google Shape;448;p37"/>
          <p:cNvSpPr txBox="1"/>
          <p:nvPr/>
        </p:nvSpPr>
        <p:spPr>
          <a:xfrm>
            <a:off x="534501" y="431625"/>
            <a:ext cx="75540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b="1" lang="en-US" sz="25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ACERVO DE PRÁTICAS PEDAGÓGICAS DA REDE</a:t>
            </a:r>
            <a:endParaRPr b="0" i="0" sz="25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49" name="Google Shape;449;p37"/>
          <p:cNvSpPr txBox="1"/>
          <p:nvPr/>
        </p:nvSpPr>
        <p:spPr>
          <a:xfrm>
            <a:off x="419625" y="1462775"/>
            <a:ext cx="15573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2540" lvl="0" marL="128904" marR="12192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ATRIBUTOS</a:t>
            </a:r>
            <a:endParaRPr b="0" i="0" sz="18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50" name="Google Shape;450;p37"/>
          <p:cNvSpPr/>
          <p:nvPr/>
        </p:nvSpPr>
        <p:spPr>
          <a:xfrm>
            <a:off x="2118450" y="1404475"/>
            <a:ext cx="51207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1" name="Google Shape;451;p37"/>
          <p:cNvSpPr txBox="1"/>
          <p:nvPr/>
        </p:nvSpPr>
        <p:spPr>
          <a:xfrm>
            <a:off x="2047688" y="1500875"/>
            <a:ext cx="51207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 QUE SIGNIFICA?</a:t>
            </a:r>
            <a:endParaRPr b="0" i="0" sz="18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452" name="Google Shape;452;p3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53" name="Google Shape;453;p37"/>
          <p:cNvCxnSpPr/>
          <p:nvPr/>
        </p:nvCxnSpPr>
        <p:spPr>
          <a:xfrm>
            <a:off x="5931725" y="983925"/>
            <a:ext cx="6713400" cy="7200"/>
          </a:xfrm>
          <a:prstGeom prst="straightConnector1">
            <a:avLst/>
          </a:prstGeom>
          <a:noFill/>
          <a:ln cap="flat" cmpd="sng" w="9525">
            <a:solidFill>
              <a:srgbClr val="F9756B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54" name="Google Shape;454;p37"/>
          <p:cNvSpPr/>
          <p:nvPr/>
        </p:nvSpPr>
        <p:spPr>
          <a:xfrm>
            <a:off x="7376250" y="1404475"/>
            <a:ext cx="51207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5" name="Google Shape;455;p37"/>
          <p:cNvSpPr txBox="1"/>
          <p:nvPr/>
        </p:nvSpPr>
        <p:spPr>
          <a:xfrm>
            <a:off x="7220900" y="1500875"/>
            <a:ext cx="52440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COMO PROMOVER?</a:t>
            </a:r>
            <a:endParaRPr b="0" i="0" sz="18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56" name="Google Shape;456;p37"/>
          <p:cNvSpPr/>
          <p:nvPr/>
        </p:nvSpPr>
        <p:spPr>
          <a:xfrm>
            <a:off x="7314600" y="2134425"/>
            <a:ext cx="5244000" cy="13035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7" name="Google Shape;457;p37"/>
          <p:cNvSpPr/>
          <p:nvPr/>
        </p:nvSpPr>
        <p:spPr>
          <a:xfrm>
            <a:off x="323550" y="3438003"/>
            <a:ext cx="1725600" cy="13035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8" name="Google Shape;458;p37"/>
          <p:cNvSpPr/>
          <p:nvPr/>
        </p:nvSpPr>
        <p:spPr>
          <a:xfrm>
            <a:off x="2049150" y="3438080"/>
            <a:ext cx="5244000" cy="13035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9" name="Google Shape;459;p37"/>
          <p:cNvSpPr/>
          <p:nvPr/>
        </p:nvSpPr>
        <p:spPr>
          <a:xfrm>
            <a:off x="7314600" y="3437925"/>
            <a:ext cx="5244000" cy="13035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0" name="Google Shape;460;p37"/>
          <p:cNvSpPr/>
          <p:nvPr/>
        </p:nvSpPr>
        <p:spPr>
          <a:xfrm>
            <a:off x="323550" y="4741203"/>
            <a:ext cx="1725600" cy="13035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1" name="Google Shape;461;p37"/>
          <p:cNvSpPr/>
          <p:nvPr/>
        </p:nvSpPr>
        <p:spPr>
          <a:xfrm>
            <a:off x="2049150" y="4741280"/>
            <a:ext cx="5244000" cy="13035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2" name="Google Shape;462;p37"/>
          <p:cNvSpPr/>
          <p:nvPr/>
        </p:nvSpPr>
        <p:spPr>
          <a:xfrm>
            <a:off x="7314600" y="4741125"/>
            <a:ext cx="5244000" cy="13035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3" name="Google Shape;463;p37"/>
          <p:cNvSpPr/>
          <p:nvPr/>
        </p:nvSpPr>
        <p:spPr>
          <a:xfrm>
            <a:off x="323550" y="6041403"/>
            <a:ext cx="1725600" cy="13035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4" name="Google Shape;464;p37"/>
          <p:cNvSpPr/>
          <p:nvPr/>
        </p:nvSpPr>
        <p:spPr>
          <a:xfrm>
            <a:off x="2049150" y="6041480"/>
            <a:ext cx="5244000" cy="13035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5" name="Google Shape;465;p37"/>
          <p:cNvSpPr/>
          <p:nvPr/>
        </p:nvSpPr>
        <p:spPr>
          <a:xfrm>
            <a:off x="7314600" y="6041325"/>
            <a:ext cx="5244000" cy="13035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466" name="Google Shape;466;p3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94226" y="4906395"/>
            <a:ext cx="1557275" cy="970105"/>
          </a:xfrm>
          <a:prstGeom prst="rect">
            <a:avLst/>
          </a:prstGeom>
          <a:noFill/>
          <a:ln>
            <a:noFill/>
          </a:ln>
        </p:spPr>
      </p:pic>
      <p:pic>
        <p:nvPicPr>
          <p:cNvPr id="467" name="Google Shape;467;p37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95826" y="3535550"/>
            <a:ext cx="1323975" cy="1045247"/>
          </a:xfrm>
          <a:prstGeom prst="rect">
            <a:avLst/>
          </a:prstGeom>
          <a:noFill/>
          <a:ln>
            <a:noFill/>
          </a:ln>
        </p:spPr>
      </p:pic>
      <p:sp>
        <p:nvSpPr>
          <p:cNvPr id="468" name="Google Shape;468;p37"/>
          <p:cNvSpPr txBox="1"/>
          <p:nvPr/>
        </p:nvSpPr>
        <p:spPr>
          <a:xfrm>
            <a:off x="355145" y="983925"/>
            <a:ext cx="62448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800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rPr>
              <a:t>ORIENTAÇÕES DA REDE E ESCOLA </a:t>
            </a:r>
            <a:endParaRPr i="0" sz="1800" u="none" cap="none" strike="noStrike">
              <a:solidFill>
                <a:srgbClr val="634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72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3" name="Google Shape;473;p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7300" y="4288216"/>
            <a:ext cx="1557300" cy="1319733"/>
          </a:xfrm>
          <a:prstGeom prst="rect">
            <a:avLst/>
          </a:prstGeom>
          <a:noFill/>
          <a:ln>
            <a:noFill/>
          </a:ln>
        </p:spPr>
      </p:pic>
      <p:sp>
        <p:nvSpPr>
          <p:cNvPr id="474" name="Google Shape;474;p38"/>
          <p:cNvSpPr/>
          <p:nvPr/>
        </p:nvSpPr>
        <p:spPr>
          <a:xfrm>
            <a:off x="7308450" y="1600075"/>
            <a:ext cx="5244000" cy="754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5" name="Google Shape;475;p38"/>
          <p:cNvSpPr/>
          <p:nvPr/>
        </p:nvSpPr>
        <p:spPr>
          <a:xfrm>
            <a:off x="323550" y="1612425"/>
            <a:ext cx="1725600" cy="7545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6" name="Google Shape;476;p38"/>
          <p:cNvSpPr/>
          <p:nvPr/>
        </p:nvSpPr>
        <p:spPr>
          <a:xfrm>
            <a:off x="2049150" y="1604700"/>
            <a:ext cx="5244000" cy="754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7" name="Google Shape;477;p38"/>
          <p:cNvSpPr/>
          <p:nvPr/>
        </p:nvSpPr>
        <p:spPr>
          <a:xfrm>
            <a:off x="323550" y="2363125"/>
            <a:ext cx="1725600" cy="16812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8" name="Google Shape;478;p38"/>
          <p:cNvSpPr/>
          <p:nvPr/>
        </p:nvSpPr>
        <p:spPr>
          <a:xfrm>
            <a:off x="2049150" y="2363225"/>
            <a:ext cx="5244000" cy="16812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9" name="Google Shape;479;p38"/>
          <p:cNvSpPr/>
          <p:nvPr/>
        </p:nvSpPr>
        <p:spPr>
          <a:xfrm>
            <a:off x="337025" y="296575"/>
            <a:ext cx="7360500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0" name="Google Shape;480;p38"/>
          <p:cNvSpPr/>
          <p:nvPr/>
        </p:nvSpPr>
        <p:spPr>
          <a:xfrm>
            <a:off x="382100" y="1643375"/>
            <a:ext cx="16131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1" name="Google Shape;481;p38"/>
          <p:cNvSpPr txBox="1"/>
          <p:nvPr/>
        </p:nvSpPr>
        <p:spPr>
          <a:xfrm>
            <a:off x="534501" y="431625"/>
            <a:ext cx="75540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b="1" lang="en-US" sz="25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ACERVO DE PRÁTICAS PEDAGÓGICAS DA REDE</a:t>
            </a:r>
            <a:endParaRPr b="0" i="0" sz="25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82" name="Google Shape;482;p38"/>
          <p:cNvSpPr txBox="1"/>
          <p:nvPr/>
        </p:nvSpPr>
        <p:spPr>
          <a:xfrm>
            <a:off x="419625" y="1691375"/>
            <a:ext cx="15573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2540" lvl="0" marL="128904" marR="12192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ATRIBUTOS</a:t>
            </a:r>
            <a:endParaRPr b="0" i="0" sz="18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83" name="Google Shape;483;p38"/>
          <p:cNvSpPr/>
          <p:nvPr/>
        </p:nvSpPr>
        <p:spPr>
          <a:xfrm>
            <a:off x="2118450" y="1633075"/>
            <a:ext cx="51207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4" name="Google Shape;484;p38"/>
          <p:cNvSpPr txBox="1"/>
          <p:nvPr/>
        </p:nvSpPr>
        <p:spPr>
          <a:xfrm>
            <a:off x="2047688" y="1729475"/>
            <a:ext cx="51207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 QUE SIGNIFICA?</a:t>
            </a:r>
            <a:endParaRPr b="0" i="0" sz="18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485" name="Google Shape;485;p3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86" name="Google Shape;486;p38"/>
          <p:cNvCxnSpPr/>
          <p:nvPr/>
        </p:nvCxnSpPr>
        <p:spPr>
          <a:xfrm>
            <a:off x="5931725" y="983925"/>
            <a:ext cx="6713400" cy="7200"/>
          </a:xfrm>
          <a:prstGeom prst="straightConnector1">
            <a:avLst/>
          </a:prstGeom>
          <a:noFill/>
          <a:ln cap="flat" cmpd="sng" w="9525">
            <a:solidFill>
              <a:srgbClr val="F9756B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87" name="Google Shape;487;p38"/>
          <p:cNvSpPr/>
          <p:nvPr/>
        </p:nvSpPr>
        <p:spPr>
          <a:xfrm>
            <a:off x="7376250" y="1633075"/>
            <a:ext cx="51207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8" name="Google Shape;488;p38"/>
          <p:cNvSpPr txBox="1"/>
          <p:nvPr/>
        </p:nvSpPr>
        <p:spPr>
          <a:xfrm>
            <a:off x="7220900" y="1729475"/>
            <a:ext cx="52440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COMO PROMOVER?</a:t>
            </a:r>
            <a:endParaRPr b="0" i="0" sz="18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89" name="Google Shape;489;p38"/>
          <p:cNvSpPr/>
          <p:nvPr/>
        </p:nvSpPr>
        <p:spPr>
          <a:xfrm>
            <a:off x="323550" y="4044325"/>
            <a:ext cx="1725600" cy="16812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0" name="Google Shape;490;p38"/>
          <p:cNvSpPr/>
          <p:nvPr/>
        </p:nvSpPr>
        <p:spPr>
          <a:xfrm>
            <a:off x="2049150" y="4044425"/>
            <a:ext cx="5244000" cy="16812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1" name="Google Shape;491;p38"/>
          <p:cNvSpPr/>
          <p:nvPr/>
        </p:nvSpPr>
        <p:spPr>
          <a:xfrm>
            <a:off x="323550" y="5725725"/>
            <a:ext cx="1725600" cy="16812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2" name="Google Shape;492;p38"/>
          <p:cNvSpPr/>
          <p:nvPr/>
        </p:nvSpPr>
        <p:spPr>
          <a:xfrm>
            <a:off x="2049150" y="5725825"/>
            <a:ext cx="5244000" cy="16812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3" name="Google Shape;493;p38"/>
          <p:cNvSpPr/>
          <p:nvPr/>
        </p:nvSpPr>
        <p:spPr>
          <a:xfrm>
            <a:off x="7314600" y="2363025"/>
            <a:ext cx="5244000" cy="16812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4" name="Google Shape;494;p38"/>
          <p:cNvSpPr/>
          <p:nvPr/>
        </p:nvSpPr>
        <p:spPr>
          <a:xfrm>
            <a:off x="7314600" y="4044225"/>
            <a:ext cx="5244000" cy="16812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5" name="Google Shape;495;p38"/>
          <p:cNvSpPr/>
          <p:nvPr/>
        </p:nvSpPr>
        <p:spPr>
          <a:xfrm>
            <a:off x="7314600" y="5725625"/>
            <a:ext cx="5244000" cy="16812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496" name="Google Shape;496;p3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35675" y="5930153"/>
            <a:ext cx="1501350" cy="1272136"/>
          </a:xfrm>
          <a:prstGeom prst="rect">
            <a:avLst/>
          </a:prstGeom>
          <a:noFill/>
          <a:ln>
            <a:noFill/>
          </a:ln>
        </p:spPr>
      </p:pic>
      <p:pic>
        <p:nvPicPr>
          <p:cNvPr id="497" name="Google Shape;497;p3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39447" y="2615657"/>
            <a:ext cx="1501358" cy="1057275"/>
          </a:xfrm>
          <a:prstGeom prst="rect">
            <a:avLst/>
          </a:prstGeom>
          <a:noFill/>
          <a:ln>
            <a:noFill/>
          </a:ln>
        </p:spPr>
      </p:pic>
      <p:sp>
        <p:nvSpPr>
          <p:cNvPr id="498" name="Google Shape;498;p38"/>
          <p:cNvSpPr txBox="1"/>
          <p:nvPr/>
        </p:nvSpPr>
        <p:spPr>
          <a:xfrm>
            <a:off x="355145" y="983925"/>
            <a:ext cx="62448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800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rPr>
              <a:t>ORIENTAÇÕES DA REDE E ESCOLA </a:t>
            </a:r>
            <a:endParaRPr i="0" sz="1800" u="none" cap="none" strike="noStrike">
              <a:solidFill>
                <a:srgbClr val="634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02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39"/>
          <p:cNvSpPr/>
          <p:nvPr/>
        </p:nvSpPr>
        <p:spPr>
          <a:xfrm>
            <a:off x="323550" y="3910825"/>
            <a:ext cx="1725600" cy="22719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4" name="Google Shape;504;p39"/>
          <p:cNvSpPr/>
          <p:nvPr/>
        </p:nvSpPr>
        <p:spPr>
          <a:xfrm>
            <a:off x="323550" y="1614655"/>
            <a:ext cx="1725600" cy="9723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5" name="Google Shape;505;p39"/>
          <p:cNvSpPr/>
          <p:nvPr/>
        </p:nvSpPr>
        <p:spPr>
          <a:xfrm>
            <a:off x="2049150" y="1604700"/>
            <a:ext cx="10596000" cy="9726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6" name="Google Shape;506;p39"/>
          <p:cNvSpPr/>
          <p:nvPr/>
        </p:nvSpPr>
        <p:spPr>
          <a:xfrm>
            <a:off x="323550" y="2586951"/>
            <a:ext cx="1725600" cy="13239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7" name="Google Shape;507;p39"/>
          <p:cNvSpPr/>
          <p:nvPr/>
        </p:nvSpPr>
        <p:spPr>
          <a:xfrm>
            <a:off x="2049150" y="2587030"/>
            <a:ext cx="10596000" cy="13239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8" name="Google Shape;508;p39"/>
          <p:cNvSpPr/>
          <p:nvPr/>
        </p:nvSpPr>
        <p:spPr>
          <a:xfrm>
            <a:off x="337025" y="296575"/>
            <a:ext cx="3962100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9" name="Google Shape;509;p39"/>
          <p:cNvSpPr txBox="1"/>
          <p:nvPr/>
        </p:nvSpPr>
        <p:spPr>
          <a:xfrm>
            <a:off x="534501" y="431625"/>
            <a:ext cx="38364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b="1" lang="en-US" sz="25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PRÁTICA PEDAGÓGICA</a:t>
            </a:r>
            <a:endParaRPr b="0" i="0" sz="25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10" name="Google Shape;510;p39"/>
          <p:cNvSpPr txBox="1"/>
          <p:nvPr/>
        </p:nvSpPr>
        <p:spPr>
          <a:xfrm>
            <a:off x="228600" y="1716395"/>
            <a:ext cx="1875300" cy="6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2540" lvl="0" marL="128904" marR="12192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>
                <a:latin typeface="Roboto"/>
                <a:ea typeface="Roboto"/>
                <a:cs typeface="Roboto"/>
                <a:sym typeface="Roboto"/>
              </a:rPr>
              <a:t>Título da prática e breve descrição</a:t>
            </a:r>
            <a:endParaRPr b="0" i="0" u="none" cap="none" strike="noStrike"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511" name="Google Shape;511;p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12" name="Google Shape;512;p39"/>
          <p:cNvCxnSpPr/>
          <p:nvPr/>
        </p:nvCxnSpPr>
        <p:spPr>
          <a:xfrm flipH="1" rot="10800000">
            <a:off x="4241525" y="991175"/>
            <a:ext cx="8403600" cy="900"/>
          </a:xfrm>
          <a:prstGeom prst="straightConnector1">
            <a:avLst/>
          </a:prstGeom>
          <a:noFill/>
          <a:ln cap="flat" cmpd="sng" w="9525">
            <a:solidFill>
              <a:srgbClr val="F9756B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13" name="Google Shape;513;p39"/>
          <p:cNvSpPr/>
          <p:nvPr/>
        </p:nvSpPr>
        <p:spPr>
          <a:xfrm>
            <a:off x="2049150" y="3910960"/>
            <a:ext cx="10596000" cy="22719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4" name="Google Shape;514;p39"/>
          <p:cNvSpPr/>
          <p:nvPr/>
        </p:nvSpPr>
        <p:spPr>
          <a:xfrm>
            <a:off x="323550" y="6207625"/>
            <a:ext cx="1725600" cy="11994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5" name="Google Shape;515;p39"/>
          <p:cNvSpPr/>
          <p:nvPr/>
        </p:nvSpPr>
        <p:spPr>
          <a:xfrm>
            <a:off x="2049150" y="6207696"/>
            <a:ext cx="10596000" cy="11994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6" name="Google Shape;516;p39"/>
          <p:cNvSpPr txBox="1"/>
          <p:nvPr/>
        </p:nvSpPr>
        <p:spPr>
          <a:xfrm>
            <a:off x="355145" y="983925"/>
            <a:ext cx="62448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800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rPr>
              <a:t>PLANO DO PROFESSOR</a:t>
            </a:r>
            <a:endParaRPr i="0" sz="1800" u="none" cap="none" strike="noStrike">
              <a:solidFill>
                <a:srgbClr val="634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17" name="Google Shape;517;p39"/>
          <p:cNvSpPr txBox="1"/>
          <p:nvPr/>
        </p:nvSpPr>
        <p:spPr>
          <a:xfrm>
            <a:off x="394200" y="2647775"/>
            <a:ext cx="1557300" cy="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2540" lvl="0" marL="128904" marR="12192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latin typeface="Roboto"/>
                <a:ea typeface="Roboto"/>
                <a:cs typeface="Roboto"/>
                <a:sym typeface="Roboto"/>
              </a:rPr>
              <a:t>Objetivos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  <a:p>
            <a:pPr indent="2540" lvl="0" marL="128904" marR="12192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i="1" lang="en-US" sz="1100">
                <a:latin typeface="Roboto"/>
                <a:ea typeface="Roboto"/>
                <a:cs typeface="Roboto"/>
                <a:sym typeface="Roboto"/>
              </a:rPr>
              <a:t>Listar em tópicos quais os objetivos e benefícios desta prática</a:t>
            </a:r>
            <a:endParaRPr i="1" sz="11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18" name="Google Shape;518;p39"/>
          <p:cNvSpPr txBox="1"/>
          <p:nvPr/>
        </p:nvSpPr>
        <p:spPr>
          <a:xfrm>
            <a:off x="407700" y="4313599"/>
            <a:ext cx="1557300" cy="11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2540" lvl="0" marL="128904" marR="12192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latin typeface="Roboto"/>
                <a:ea typeface="Roboto"/>
                <a:cs typeface="Roboto"/>
                <a:sym typeface="Roboto"/>
              </a:rPr>
              <a:t>Passo-a-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  <a:p>
            <a:pPr indent="2540" lvl="0" marL="128904" marR="12192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latin typeface="Roboto"/>
                <a:ea typeface="Roboto"/>
                <a:cs typeface="Roboto"/>
                <a:sym typeface="Roboto"/>
              </a:rPr>
              <a:t>passo para a execução da atividade</a:t>
            </a:r>
            <a:endParaRPr b="0" i="0" sz="1800" u="none" cap="none" strike="noStrike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19" name="Google Shape;519;p39"/>
          <p:cNvSpPr txBox="1"/>
          <p:nvPr/>
        </p:nvSpPr>
        <p:spPr>
          <a:xfrm>
            <a:off x="407700" y="6277275"/>
            <a:ext cx="1557300" cy="3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2540" lvl="0" marL="128904" marR="12192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latin typeface="Roboto"/>
                <a:ea typeface="Roboto"/>
                <a:cs typeface="Roboto"/>
                <a:sym typeface="Roboto"/>
              </a:rPr>
              <a:t>Recursos e materiais necessários</a:t>
            </a:r>
            <a:endParaRPr b="0" i="0" sz="1800" u="none" cap="none" strike="noStrike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20" name="Google Shape;520;p39"/>
          <p:cNvSpPr txBox="1"/>
          <p:nvPr/>
        </p:nvSpPr>
        <p:spPr>
          <a:xfrm>
            <a:off x="2100775" y="3912500"/>
            <a:ext cx="1557300" cy="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2540" lvl="0" marL="128904" marR="12192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500">
                <a:solidFill>
                  <a:srgbClr val="674EA7"/>
                </a:solidFill>
                <a:latin typeface="Roboto"/>
                <a:ea typeface="Roboto"/>
                <a:cs typeface="Roboto"/>
                <a:sym typeface="Roboto"/>
              </a:rPr>
              <a:t>1.</a:t>
            </a:r>
            <a:endParaRPr sz="1500">
              <a:solidFill>
                <a:srgbClr val="674EA7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2540" lvl="0" marL="128904" marR="12192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500">
                <a:solidFill>
                  <a:srgbClr val="674EA7"/>
                </a:solidFill>
                <a:latin typeface="Roboto"/>
                <a:ea typeface="Roboto"/>
                <a:cs typeface="Roboto"/>
                <a:sym typeface="Roboto"/>
              </a:rPr>
              <a:t>2.</a:t>
            </a:r>
            <a:endParaRPr sz="1500">
              <a:solidFill>
                <a:srgbClr val="674EA7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2540" lvl="0" marL="128904" marR="12192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500">
                <a:solidFill>
                  <a:srgbClr val="674EA7"/>
                </a:solidFill>
                <a:latin typeface="Roboto"/>
                <a:ea typeface="Roboto"/>
                <a:cs typeface="Roboto"/>
                <a:sym typeface="Roboto"/>
              </a:rPr>
              <a:t>3.</a:t>
            </a:r>
            <a:endParaRPr sz="1500">
              <a:solidFill>
                <a:srgbClr val="674EA7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2540" lvl="0" marL="128904" marR="12192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500">
                <a:solidFill>
                  <a:srgbClr val="674EA7"/>
                </a:solidFill>
                <a:latin typeface="Roboto"/>
                <a:ea typeface="Roboto"/>
                <a:cs typeface="Roboto"/>
                <a:sym typeface="Roboto"/>
              </a:rPr>
              <a:t>4.</a:t>
            </a:r>
            <a:endParaRPr sz="1500">
              <a:solidFill>
                <a:srgbClr val="674EA7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2540" lvl="0" marL="128904" marR="12192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500">
                <a:solidFill>
                  <a:srgbClr val="674EA7"/>
                </a:solidFill>
                <a:latin typeface="Roboto"/>
                <a:ea typeface="Roboto"/>
                <a:cs typeface="Roboto"/>
                <a:sym typeface="Roboto"/>
              </a:rPr>
              <a:t>5.</a:t>
            </a:r>
            <a:endParaRPr sz="1500">
              <a:solidFill>
                <a:srgbClr val="674EA7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2540" lvl="0" marL="128904" marR="12192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500">
                <a:solidFill>
                  <a:srgbClr val="674EA7"/>
                </a:solidFill>
                <a:latin typeface="Roboto"/>
                <a:ea typeface="Roboto"/>
                <a:cs typeface="Roboto"/>
                <a:sym typeface="Roboto"/>
              </a:rPr>
              <a:t>.</a:t>
            </a:r>
            <a:endParaRPr sz="1500">
              <a:solidFill>
                <a:srgbClr val="674EA7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2540" lvl="0" marL="128904" marR="12192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500">
                <a:solidFill>
                  <a:srgbClr val="674EA7"/>
                </a:solidFill>
                <a:latin typeface="Roboto"/>
                <a:ea typeface="Roboto"/>
                <a:cs typeface="Roboto"/>
                <a:sym typeface="Roboto"/>
              </a:rPr>
              <a:t>.</a:t>
            </a:r>
            <a:endParaRPr sz="1500">
              <a:solidFill>
                <a:srgbClr val="674EA7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2540" lvl="0" marL="128904" marR="12192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500">
                <a:solidFill>
                  <a:srgbClr val="674EA7"/>
                </a:solidFill>
                <a:latin typeface="Roboto"/>
                <a:ea typeface="Roboto"/>
                <a:cs typeface="Roboto"/>
                <a:sym typeface="Roboto"/>
              </a:rPr>
              <a:t>.</a:t>
            </a:r>
            <a:endParaRPr sz="1500">
              <a:solidFill>
                <a:srgbClr val="674EA7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21" name="Google Shape;521;p39"/>
          <p:cNvSpPr txBox="1"/>
          <p:nvPr/>
        </p:nvSpPr>
        <p:spPr>
          <a:xfrm>
            <a:off x="2105075" y="2495375"/>
            <a:ext cx="1557300" cy="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2540" lvl="0" marL="128904" marR="12192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500">
                <a:solidFill>
                  <a:srgbClr val="674EA7"/>
                </a:solidFill>
                <a:latin typeface="Roboto"/>
                <a:ea typeface="Roboto"/>
                <a:cs typeface="Roboto"/>
                <a:sym typeface="Roboto"/>
              </a:rPr>
              <a:t>1.</a:t>
            </a:r>
            <a:endParaRPr sz="1500">
              <a:solidFill>
                <a:srgbClr val="674EA7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2540" lvl="0" marL="128904" marR="12192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500">
                <a:solidFill>
                  <a:srgbClr val="674EA7"/>
                </a:solidFill>
                <a:latin typeface="Roboto"/>
                <a:ea typeface="Roboto"/>
                <a:cs typeface="Roboto"/>
                <a:sym typeface="Roboto"/>
              </a:rPr>
              <a:t>2.</a:t>
            </a:r>
            <a:endParaRPr sz="1500">
              <a:solidFill>
                <a:srgbClr val="674EA7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2540" lvl="0" marL="128904" marR="12192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500">
                <a:solidFill>
                  <a:srgbClr val="674EA7"/>
                </a:solidFill>
                <a:latin typeface="Roboto"/>
                <a:ea typeface="Roboto"/>
                <a:cs typeface="Roboto"/>
                <a:sym typeface="Roboto"/>
              </a:rPr>
              <a:t>3.</a:t>
            </a:r>
            <a:endParaRPr sz="1500">
              <a:solidFill>
                <a:srgbClr val="674EA7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2540" lvl="0" marL="128904" marR="12192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500">
                <a:solidFill>
                  <a:srgbClr val="674EA7"/>
                </a:solidFill>
                <a:latin typeface="Roboto"/>
                <a:ea typeface="Roboto"/>
                <a:cs typeface="Roboto"/>
                <a:sym typeface="Roboto"/>
              </a:rPr>
              <a:t>4.</a:t>
            </a:r>
            <a:endParaRPr sz="1500">
              <a:solidFill>
                <a:srgbClr val="674EA7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2540" lvl="0" marL="128904" marR="12192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500">
                <a:solidFill>
                  <a:srgbClr val="674EA7"/>
                </a:solidFill>
                <a:latin typeface="Roboto"/>
                <a:ea typeface="Roboto"/>
                <a:cs typeface="Roboto"/>
                <a:sym typeface="Roboto"/>
              </a:rPr>
              <a:t>5.</a:t>
            </a:r>
            <a:endParaRPr sz="1500">
              <a:solidFill>
                <a:srgbClr val="674EA7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128904" marR="12192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t/>
            </a:r>
            <a:endParaRPr sz="1500">
              <a:solidFill>
                <a:srgbClr val="674EA7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31E44"/>
        </a:solidFill>
      </p:bgPr>
    </p:bg>
    <p:spTree>
      <p:nvGrpSpPr>
        <p:cNvPr id="525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p40"/>
          <p:cNvSpPr txBox="1"/>
          <p:nvPr/>
        </p:nvSpPr>
        <p:spPr>
          <a:xfrm>
            <a:off x="1190742" y="1525803"/>
            <a:ext cx="10728000" cy="44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0975" lIns="130975" spcFirstLastPara="1" rIns="130975" wrap="square" tIns="1309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900">
                <a:solidFill>
                  <a:srgbClr val="28BFA0"/>
                </a:solidFill>
                <a:latin typeface="Roboto"/>
                <a:ea typeface="Roboto"/>
                <a:cs typeface="Roboto"/>
                <a:sym typeface="Roboto"/>
              </a:rPr>
              <a:t>AMBIENTE FÍSICO</a:t>
            </a:r>
            <a:endParaRPr sz="6900">
              <a:solidFill>
                <a:srgbClr val="28B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0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41"/>
          <p:cNvSpPr/>
          <p:nvPr/>
        </p:nvSpPr>
        <p:spPr>
          <a:xfrm>
            <a:off x="323550" y="1590750"/>
            <a:ext cx="4084800" cy="27096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2" name="Google Shape;532;p41"/>
          <p:cNvSpPr/>
          <p:nvPr/>
        </p:nvSpPr>
        <p:spPr>
          <a:xfrm>
            <a:off x="4438350" y="1590750"/>
            <a:ext cx="4084800" cy="27096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3" name="Google Shape;533;p41"/>
          <p:cNvSpPr/>
          <p:nvPr/>
        </p:nvSpPr>
        <p:spPr>
          <a:xfrm>
            <a:off x="8520400" y="1590750"/>
            <a:ext cx="4084800" cy="27096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4" name="Google Shape;534;p41"/>
          <p:cNvSpPr/>
          <p:nvPr/>
        </p:nvSpPr>
        <p:spPr>
          <a:xfrm>
            <a:off x="323550" y="4333950"/>
            <a:ext cx="4084800" cy="27096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5" name="Google Shape;535;p41"/>
          <p:cNvSpPr/>
          <p:nvPr/>
        </p:nvSpPr>
        <p:spPr>
          <a:xfrm>
            <a:off x="4450763" y="4333950"/>
            <a:ext cx="4084800" cy="27096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6" name="Google Shape;536;p41"/>
          <p:cNvSpPr/>
          <p:nvPr/>
        </p:nvSpPr>
        <p:spPr>
          <a:xfrm>
            <a:off x="8520400" y="4333950"/>
            <a:ext cx="4084800" cy="27096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7" name="Google Shape;537;p41"/>
          <p:cNvSpPr/>
          <p:nvPr/>
        </p:nvSpPr>
        <p:spPr>
          <a:xfrm>
            <a:off x="8577975" y="1633075"/>
            <a:ext cx="3949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8" name="Google Shape;538;p41"/>
          <p:cNvSpPr/>
          <p:nvPr/>
        </p:nvSpPr>
        <p:spPr>
          <a:xfrm>
            <a:off x="337025" y="296575"/>
            <a:ext cx="6244800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9" name="Google Shape;539;p41"/>
          <p:cNvSpPr/>
          <p:nvPr/>
        </p:nvSpPr>
        <p:spPr>
          <a:xfrm>
            <a:off x="382100" y="1643375"/>
            <a:ext cx="3949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0" name="Google Shape;540;p41"/>
          <p:cNvSpPr txBox="1"/>
          <p:nvPr/>
        </p:nvSpPr>
        <p:spPr>
          <a:xfrm>
            <a:off x="534495" y="431625"/>
            <a:ext cx="62448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b="1" lang="en-US" sz="3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AMBIENTE FÍSICO</a:t>
            </a:r>
            <a:r>
              <a:rPr b="1" lang="en-US" sz="3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DAS ESCOLAS</a:t>
            </a:r>
            <a:endParaRPr b="0" i="0" sz="30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41" name="Google Shape;541;p41"/>
          <p:cNvSpPr txBox="1"/>
          <p:nvPr/>
        </p:nvSpPr>
        <p:spPr>
          <a:xfrm>
            <a:off x="458300" y="1691381"/>
            <a:ext cx="37230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2540" lvl="0" marL="128904" marR="12192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ACOLHEDOR</a:t>
            </a:r>
            <a:endParaRPr b="0" i="0" sz="26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42" name="Google Shape;542;p41"/>
          <p:cNvSpPr txBox="1"/>
          <p:nvPr/>
        </p:nvSpPr>
        <p:spPr>
          <a:xfrm>
            <a:off x="8577975" y="1653675"/>
            <a:ext cx="38949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08278" marR="20955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3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ATRAENTE E INSTIGANTE</a:t>
            </a:r>
            <a:endParaRPr b="0" i="0" sz="23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43" name="Google Shape;543;p41"/>
          <p:cNvSpPr txBox="1"/>
          <p:nvPr/>
        </p:nvSpPr>
        <p:spPr>
          <a:xfrm>
            <a:off x="355145" y="983925"/>
            <a:ext cx="62448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800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rPr>
              <a:t>ORIENTAÇÕES DA REDE, ESCOLA E PROFESSOR</a:t>
            </a:r>
            <a:endParaRPr i="0" sz="1800" u="none" cap="none" strike="noStrike">
              <a:solidFill>
                <a:srgbClr val="634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44" name="Google Shape;544;p41"/>
          <p:cNvSpPr/>
          <p:nvPr/>
        </p:nvSpPr>
        <p:spPr>
          <a:xfrm>
            <a:off x="4489763" y="1633075"/>
            <a:ext cx="3949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5" name="Google Shape;545;p41"/>
          <p:cNvSpPr txBox="1"/>
          <p:nvPr/>
        </p:nvSpPr>
        <p:spPr>
          <a:xfrm>
            <a:off x="4652041" y="1691373"/>
            <a:ext cx="3276600" cy="140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38608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SEGURO</a:t>
            </a:r>
            <a:endParaRPr b="0" i="0" sz="26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46" name="Google Shape;546;p41"/>
          <p:cNvSpPr/>
          <p:nvPr/>
        </p:nvSpPr>
        <p:spPr>
          <a:xfrm>
            <a:off x="8577975" y="4376275"/>
            <a:ext cx="3949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7" name="Google Shape;547;p41"/>
          <p:cNvSpPr/>
          <p:nvPr/>
        </p:nvSpPr>
        <p:spPr>
          <a:xfrm>
            <a:off x="382100" y="4386575"/>
            <a:ext cx="3949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8" name="Google Shape;548;p41"/>
          <p:cNvSpPr txBox="1"/>
          <p:nvPr/>
        </p:nvSpPr>
        <p:spPr>
          <a:xfrm>
            <a:off x="426200" y="4434575"/>
            <a:ext cx="38949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2540" lvl="0" marL="128904" marR="12192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FUNCIONAL E FLEXÍVEL</a:t>
            </a:r>
            <a:endParaRPr b="0" i="0" sz="26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49" name="Google Shape;549;p41"/>
          <p:cNvSpPr txBox="1"/>
          <p:nvPr/>
        </p:nvSpPr>
        <p:spPr>
          <a:xfrm>
            <a:off x="8749825" y="4396872"/>
            <a:ext cx="37230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08278" marR="20955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4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SUSTENTÁVEL</a:t>
            </a:r>
            <a:endParaRPr b="0" i="0" sz="24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50" name="Google Shape;550;p41"/>
          <p:cNvSpPr/>
          <p:nvPr/>
        </p:nvSpPr>
        <p:spPr>
          <a:xfrm>
            <a:off x="4489763" y="4376275"/>
            <a:ext cx="3949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1" name="Google Shape;551;p41"/>
          <p:cNvSpPr txBox="1"/>
          <p:nvPr/>
        </p:nvSpPr>
        <p:spPr>
          <a:xfrm>
            <a:off x="4652041" y="4434573"/>
            <a:ext cx="3276600" cy="140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38608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ACESSÍVEL</a:t>
            </a:r>
            <a:endParaRPr b="0" i="0" sz="26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552" name="Google Shape;552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53" name="Google Shape;553;p41"/>
          <p:cNvCxnSpPr/>
          <p:nvPr/>
        </p:nvCxnSpPr>
        <p:spPr>
          <a:xfrm>
            <a:off x="5931725" y="983925"/>
            <a:ext cx="6713400" cy="7200"/>
          </a:xfrm>
          <a:prstGeom prst="straightConnector1">
            <a:avLst/>
          </a:prstGeom>
          <a:noFill/>
          <a:ln cap="flat" cmpd="sng" w="9525">
            <a:solidFill>
              <a:srgbClr val="F9756B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54" name="Google Shape;554;p41"/>
          <p:cNvCxnSpPr/>
          <p:nvPr/>
        </p:nvCxnSpPr>
        <p:spPr>
          <a:xfrm flipH="1">
            <a:off x="2366050" y="2422475"/>
            <a:ext cx="6600" cy="1759200"/>
          </a:xfrm>
          <a:prstGeom prst="straightConnector1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55" name="Google Shape;555;p41"/>
          <p:cNvCxnSpPr/>
          <p:nvPr/>
        </p:nvCxnSpPr>
        <p:spPr>
          <a:xfrm flipH="1">
            <a:off x="6461075" y="2448300"/>
            <a:ext cx="6600" cy="1759200"/>
          </a:xfrm>
          <a:prstGeom prst="straightConnector1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56" name="Google Shape;556;p41"/>
          <p:cNvCxnSpPr/>
          <p:nvPr/>
        </p:nvCxnSpPr>
        <p:spPr>
          <a:xfrm flipH="1">
            <a:off x="10556100" y="2428463"/>
            <a:ext cx="6600" cy="1759200"/>
          </a:xfrm>
          <a:prstGeom prst="straightConnector1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57" name="Google Shape;557;p41"/>
          <p:cNvCxnSpPr/>
          <p:nvPr/>
        </p:nvCxnSpPr>
        <p:spPr>
          <a:xfrm flipH="1">
            <a:off x="2366050" y="5228225"/>
            <a:ext cx="6600" cy="1759200"/>
          </a:xfrm>
          <a:prstGeom prst="straightConnector1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58" name="Google Shape;558;p41"/>
          <p:cNvCxnSpPr/>
          <p:nvPr/>
        </p:nvCxnSpPr>
        <p:spPr>
          <a:xfrm flipH="1">
            <a:off x="6489875" y="5217200"/>
            <a:ext cx="6600" cy="1759200"/>
          </a:xfrm>
          <a:prstGeom prst="straightConnector1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59" name="Google Shape;559;p41"/>
          <p:cNvCxnSpPr/>
          <p:nvPr/>
        </p:nvCxnSpPr>
        <p:spPr>
          <a:xfrm flipH="1">
            <a:off x="10549275" y="5228225"/>
            <a:ext cx="6600" cy="1759200"/>
          </a:xfrm>
          <a:prstGeom prst="straightConnector1">
            <a:avLst/>
          </a:prstGeom>
          <a:noFill/>
          <a:ln cap="flat" cmpd="sng" w="9525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60" name="Google Shape;560;p41"/>
          <p:cNvSpPr txBox="1"/>
          <p:nvPr/>
        </p:nvSpPr>
        <p:spPr>
          <a:xfrm>
            <a:off x="475946" y="24331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O que significa ter um ambiente escolar acolhedor?</a:t>
            </a:r>
            <a:endParaRPr i="0" sz="11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61" name="Google Shape;561;p41"/>
          <p:cNvSpPr txBox="1"/>
          <p:nvPr/>
        </p:nvSpPr>
        <p:spPr>
          <a:xfrm>
            <a:off x="2457146" y="24331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Como deixar o ambiente escolar harmônico?</a:t>
            </a:r>
            <a:endParaRPr i="0" sz="11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62" name="Google Shape;562;p41"/>
          <p:cNvSpPr txBox="1"/>
          <p:nvPr/>
        </p:nvSpPr>
        <p:spPr>
          <a:xfrm>
            <a:off x="475946" y="52525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O que significa ter um </a:t>
            </a: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ambiente</a:t>
            </a: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 escolar funcional e flexível?</a:t>
            </a:r>
            <a:endParaRPr i="0" sz="11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63" name="Google Shape;563;p41"/>
          <p:cNvSpPr txBox="1"/>
          <p:nvPr/>
        </p:nvSpPr>
        <p:spPr>
          <a:xfrm>
            <a:off x="2457146" y="52525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Como deixar o ambiente escolar funcional e flexível?</a:t>
            </a:r>
            <a:endParaRPr i="0" sz="11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64" name="Google Shape;564;p41"/>
          <p:cNvSpPr txBox="1"/>
          <p:nvPr/>
        </p:nvSpPr>
        <p:spPr>
          <a:xfrm>
            <a:off x="4590746" y="24331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O que significa ter um ambiente escolar seguro?</a:t>
            </a:r>
            <a:endParaRPr i="0" sz="11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65" name="Google Shape;565;p41"/>
          <p:cNvSpPr txBox="1"/>
          <p:nvPr/>
        </p:nvSpPr>
        <p:spPr>
          <a:xfrm>
            <a:off x="6571946" y="24331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Como deixar o ambiente escolar seguro?</a:t>
            </a:r>
            <a:endParaRPr i="0" sz="11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66" name="Google Shape;566;p41"/>
          <p:cNvSpPr txBox="1"/>
          <p:nvPr/>
        </p:nvSpPr>
        <p:spPr>
          <a:xfrm>
            <a:off x="4514550" y="5252500"/>
            <a:ext cx="19812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O que significa ter um </a:t>
            </a: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ambiente</a:t>
            </a: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 escolar acessível?</a:t>
            </a:r>
            <a:endParaRPr i="0" sz="11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67" name="Google Shape;567;p41"/>
          <p:cNvSpPr txBox="1"/>
          <p:nvPr/>
        </p:nvSpPr>
        <p:spPr>
          <a:xfrm>
            <a:off x="6571946" y="52525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Como deixar o ambiente escolar acessível?</a:t>
            </a:r>
            <a:endParaRPr i="0" sz="11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68" name="Google Shape;568;p41"/>
          <p:cNvSpPr txBox="1"/>
          <p:nvPr/>
        </p:nvSpPr>
        <p:spPr>
          <a:xfrm>
            <a:off x="8629346" y="24331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O que significa ter um </a:t>
            </a: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ambiente</a:t>
            </a: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 escolar atraente e instigante?</a:t>
            </a:r>
            <a:endParaRPr i="0" sz="11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69" name="Google Shape;569;p41"/>
          <p:cNvSpPr txBox="1"/>
          <p:nvPr/>
        </p:nvSpPr>
        <p:spPr>
          <a:xfrm>
            <a:off x="10610546" y="24331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Como deixar o ambiente escolar atraente e instigante?</a:t>
            </a:r>
            <a:endParaRPr i="0" sz="11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70" name="Google Shape;570;p41"/>
          <p:cNvSpPr txBox="1"/>
          <p:nvPr/>
        </p:nvSpPr>
        <p:spPr>
          <a:xfrm>
            <a:off x="8629350" y="5252500"/>
            <a:ext cx="19200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O que significa ter um </a:t>
            </a: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ambiente</a:t>
            </a: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 escolar sustentável?</a:t>
            </a:r>
            <a:endParaRPr i="0" sz="11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71" name="Google Shape;571;p41"/>
          <p:cNvSpPr txBox="1"/>
          <p:nvPr/>
        </p:nvSpPr>
        <p:spPr>
          <a:xfrm>
            <a:off x="10610546" y="52525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Como deixar o ambiente escolar sustentável?</a:t>
            </a:r>
            <a:endParaRPr i="0" sz="11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31E44"/>
        </a:solidFill>
      </p:bgPr>
    </p:bg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42"/>
          <p:cNvSpPr txBox="1"/>
          <p:nvPr/>
        </p:nvSpPr>
        <p:spPr>
          <a:xfrm>
            <a:off x="1190742" y="1525803"/>
            <a:ext cx="10728000" cy="44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0975" lIns="130975" spcFirstLastPara="1" rIns="130975" wrap="square" tIns="1309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900">
                <a:solidFill>
                  <a:srgbClr val="28BFA0"/>
                </a:solidFill>
                <a:latin typeface="Roboto"/>
                <a:ea typeface="Roboto"/>
                <a:cs typeface="Roboto"/>
                <a:sym typeface="Roboto"/>
              </a:rPr>
              <a:t>FORMAÇÃO EDUCADORES</a:t>
            </a:r>
            <a:endParaRPr sz="6900">
              <a:solidFill>
                <a:srgbClr val="28B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0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p43"/>
          <p:cNvSpPr/>
          <p:nvPr/>
        </p:nvSpPr>
        <p:spPr>
          <a:xfrm>
            <a:off x="7308450" y="1600075"/>
            <a:ext cx="5244000" cy="754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2" name="Google Shape;582;p43"/>
          <p:cNvSpPr/>
          <p:nvPr/>
        </p:nvSpPr>
        <p:spPr>
          <a:xfrm>
            <a:off x="323550" y="1612425"/>
            <a:ext cx="1725600" cy="7545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3" name="Google Shape;583;p43"/>
          <p:cNvSpPr/>
          <p:nvPr/>
        </p:nvSpPr>
        <p:spPr>
          <a:xfrm>
            <a:off x="2049150" y="1604700"/>
            <a:ext cx="5244000" cy="754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4" name="Google Shape;584;p43"/>
          <p:cNvSpPr/>
          <p:nvPr/>
        </p:nvSpPr>
        <p:spPr>
          <a:xfrm>
            <a:off x="323550" y="2363125"/>
            <a:ext cx="1725600" cy="16812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5" name="Google Shape;585;p43"/>
          <p:cNvSpPr/>
          <p:nvPr/>
        </p:nvSpPr>
        <p:spPr>
          <a:xfrm>
            <a:off x="2049150" y="2363225"/>
            <a:ext cx="5244000" cy="16812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6" name="Google Shape;586;p43"/>
          <p:cNvSpPr/>
          <p:nvPr/>
        </p:nvSpPr>
        <p:spPr>
          <a:xfrm>
            <a:off x="337025" y="296575"/>
            <a:ext cx="7643700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7" name="Google Shape;587;p43"/>
          <p:cNvSpPr/>
          <p:nvPr/>
        </p:nvSpPr>
        <p:spPr>
          <a:xfrm>
            <a:off x="382100" y="1643375"/>
            <a:ext cx="16131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Google Shape;588;p43"/>
          <p:cNvSpPr txBox="1"/>
          <p:nvPr/>
        </p:nvSpPr>
        <p:spPr>
          <a:xfrm>
            <a:off x="534501" y="431625"/>
            <a:ext cx="75540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b="1" lang="en-US" sz="25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PLANO DE FORMAÇÃO DE EDUCADORES DA REDE</a:t>
            </a:r>
            <a:endParaRPr b="0" i="0" sz="25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89" name="Google Shape;589;p43"/>
          <p:cNvSpPr txBox="1"/>
          <p:nvPr/>
        </p:nvSpPr>
        <p:spPr>
          <a:xfrm>
            <a:off x="458300" y="1615175"/>
            <a:ext cx="14424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2540" lvl="0" marL="128904" marR="12192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2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DIRETRIZ</a:t>
            </a:r>
            <a:endParaRPr b="0" i="0" sz="22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0" name="Google Shape;590;p43"/>
          <p:cNvSpPr txBox="1"/>
          <p:nvPr/>
        </p:nvSpPr>
        <p:spPr>
          <a:xfrm>
            <a:off x="337025" y="963225"/>
            <a:ext cx="6244800" cy="19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800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rPr>
              <a:t>MATRIZ DA ESCOLA E DA REDE</a:t>
            </a:r>
            <a:endParaRPr i="0" sz="1800" u="none" cap="none" strike="noStrike">
              <a:solidFill>
                <a:srgbClr val="634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1" name="Google Shape;591;p43"/>
          <p:cNvSpPr/>
          <p:nvPr/>
        </p:nvSpPr>
        <p:spPr>
          <a:xfrm>
            <a:off x="2118450" y="1633075"/>
            <a:ext cx="51207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2" name="Google Shape;592;p43"/>
          <p:cNvSpPr txBox="1"/>
          <p:nvPr/>
        </p:nvSpPr>
        <p:spPr>
          <a:xfrm>
            <a:off x="1995200" y="1653325"/>
            <a:ext cx="56067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QUAIS COMPETÊNCIAS O EDUCADOR (GESTOR OU PROFESSOR) PRECISA DESENVOLVER PARA DESEMPENHAR MELHOR SUA FUNÇÃO?</a:t>
            </a:r>
            <a:endParaRPr b="0" i="0" sz="12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593" name="Google Shape;593;p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94" name="Google Shape;594;p43"/>
          <p:cNvCxnSpPr/>
          <p:nvPr/>
        </p:nvCxnSpPr>
        <p:spPr>
          <a:xfrm>
            <a:off x="5931725" y="983925"/>
            <a:ext cx="6713400" cy="7200"/>
          </a:xfrm>
          <a:prstGeom prst="straightConnector1">
            <a:avLst/>
          </a:prstGeom>
          <a:noFill/>
          <a:ln cap="flat" cmpd="sng" w="9525">
            <a:solidFill>
              <a:srgbClr val="F9756B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95" name="Google Shape;595;p43"/>
          <p:cNvSpPr/>
          <p:nvPr/>
        </p:nvSpPr>
        <p:spPr>
          <a:xfrm>
            <a:off x="7376250" y="1633075"/>
            <a:ext cx="51207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6" name="Google Shape;596;p43"/>
          <p:cNvSpPr txBox="1"/>
          <p:nvPr/>
        </p:nvSpPr>
        <p:spPr>
          <a:xfrm>
            <a:off x="7239150" y="1600075"/>
            <a:ext cx="56067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QUAIS INDICADORES PODEM DEMONSTRAR QUE O EDUCADOR</a:t>
            </a:r>
            <a:br>
              <a:rPr lang="en-US" sz="12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(GESTOR OU PROFESSOR) DESENVOLVEU AS COMPETÊNCIAS</a:t>
            </a:r>
            <a:br>
              <a:rPr lang="en-US" sz="12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ESPERADAS?</a:t>
            </a:r>
            <a:endParaRPr b="0" i="0" sz="12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7" name="Google Shape;597;p43"/>
          <p:cNvSpPr/>
          <p:nvPr/>
        </p:nvSpPr>
        <p:spPr>
          <a:xfrm>
            <a:off x="323550" y="4044325"/>
            <a:ext cx="1725600" cy="16812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8" name="Google Shape;598;p43"/>
          <p:cNvSpPr/>
          <p:nvPr/>
        </p:nvSpPr>
        <p:spPr>
          <a:xfrm>
            <a:off x="2049150" y="4044425"/>
            <a:ext cx="5244000" cy="16812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9" name="Google Shape;599;p43"/>
          <p:cNvSpPr/>
          <p:nvPr/>
        </p:nvSpPr>
        <p:spPr>
          <a:xfrm>
            <a:off x="323550" y="5725725"/>
            <a:ext cx="1725600" cy="16812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0" name="Google Shape;600;p43"/>
          <p:cNvSpPr/>
          <p:nvPr/>
        </p:nvSpPr>
        <p:spPr>
          <a:xfrm>
            <a:off x="2049150" y="5725825"/>
            <a:ext cx="5244000" cy="16812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1" name="Google Shape;601;p43"/>
          <p:cNvSpPr/>
          <p:nvPr/>
        </p:nvSpPr>
        <p:spPr>
          <a:xfrm>
            <a:off x="7314600" y="2363025"/>
            <a:ext cx="5244000" cy="16812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2" name="Google Shape;602;p43"/>
          <p:cNvSpPr/>
          <p:nvPr/>
        </p:nvSpPr>
        <p:spPr>
          <a:xfrm>
            <a:off x="7314600" y="4044225"/>
            <a:ext cx="5244000" cy="16812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3" name="Google Shape;603;p43"/>
          <p:cNvSpPr/>
          <p:nvPr/>
        </p:nvSpPr>
        <p:spPr>
          <a:xfrm>
            <a:off x="7314600" y="5725625"/>
            <a:ext cx="5244000" cy="16812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04" name="Google Shape;604;p4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3649" y="6092850"/>
            <a:ext cx="911700" cy="1059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05" name="Google Shape;605;p4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23657" y="4328613"/>
            <a:ext cx="911700" cy="1112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06" name="Google Shape;606;p4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25122" y="2689750"/>
            <a:ext cx="1127043" cy="99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31E44"/>
        </a:solidFill>
      </p:bgPr>
    </p:bg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6"/>
          <p:cNvSpPr txBox="1"/>
          <p:nvPr/>
        </p:nvSpPr>
        <p:spPr>
          <a:xfrm>
            <a:off x="1190742" y="1525803"/>
            <a:ext cx="10728000" cy="44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0975" lIns="130975" spcFirstLastPara="1" rIns="130975" wrap="square" tIns="1309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900">
                <a:solidFill>
                  <a:srgbClr val="28BFA0"/>
                </a:solidFill>
                <a:latin typeface="Roboto"/>
                <a:ea typeface="Roboto"/>
                <a:cs typeface="Roboto"/>
                <a:sym typeface="Roboto"/>
              </a:rPr>
              <a:t>AVALIAÇÃO/ CERTIFICAÇÃO</a:t>
            </a:r>
            <a:endParaRPr sz="6900">
              <a:solidFill>
                <a:srgbClr val="28B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31E44"/>
        </a:solidFill>
      </p:bgPr>
    </p:bg>
    <p:spTree>
      <p:nvGrpSpPr>
        <p:cNvPr id="610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44"/>
          <p:cNvSpPr txBox="1"/>
          <p:nvPr/>
        </p:nvSpPr>
        <p:spPr>
          <a:xfrm>
            <a:off x="1190742" y="1525803"/>
            <a:ext cx="10728000" cy="44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0975" lIns="130975" spcFirstLastPara="1" rIns="130975" wrap="square" tIns="1309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900">
                <a:solidFill>
                  <a:srgbClr val="28BFA0"/>
                </a:solidFill>
                <a:latin typeface="Roboto"/>
                <a:ea typeface="Roboto"/>
                <a:cs typeface="Roboto"/>
                <a:sym typeface="Roboto"/>
              </a:rPr>
              <a:t>CURRÍCULO</a:t>
            </a:r>
            <a:endParaRPr sz="6900">
              <a:solidFill>
                <a:srgbClr val="28B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15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Google Shape;616;p45"/>
          <p:cNvSpPr/>
          <p:nvPr/>
        </p:nvSpPr>
        <p:spPr>
          <a:xfrm>
            <a:off x="5862914" y="875951"/>
            <a:ext cx="6212100" cy="5928900"/>
          </a:xfrm>
          <a:prstGeom prst="ellipse">
            <a:avLst/>
          </a:prstGeom>
          <a:noFill/>
          <a:ln cap="flat" cmpd="sng" w="9525">
            <a:solidFill>
              <a:srgbClr val="F2B74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7" name="Google Shape;617;p45"/>
          <p:cNvSpPr/>
          <p:nvPr/>
        </p:nvSpPr>
        <p:spPr>
          <a:xfrm>
            <a:off x="5203400" y="324925"/>
            <a:ext cx="7605900" cy="7011300"/>
          </a:xfrm>
          <a:prstGeom prst="ellipse">
            <a:avLst/>
          </a:prstGeom>
          <a:noFill/>
          <a:ln cap="flat" cmpd="sng" w="9525">
            <a:solidFill>
              <a:srgbClr val="F2B74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8" name="Google Shape;618;p45"/>
          <p:cNvSpPr/>
          <p:nvPr/>
        </p:nvSpPr>
        <p:spPr>
          <a:xfrm>
            <a:off x="6620609" y="1466399"/>
            <a:ext cx="4773300" cy="4719900"/>
          </a:xfrm>
          <a:prstGeom prst="ellipse">
            <a:avLst/>
          </a:prstGeom>
          <a:noFill/>
          <a:ln cap="flat" cmpd="sng" w="9525">
            <a:solidFill>
              <a:srgbClr val="F2B74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19" name="Google Shape;619;p4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15859" y="2670527"/>
            <a:ext cx="1032400" cy="2126767"/>
          </a:xfrm>
          <a:prstGeom prst="rect">
            <a:avLst/>
          </a:prstGeom>
          <a:noFill/>
          <a:ln>
            <a:noFill/>
          </a:ln>
        </p:spPr>
      </p:pic>
      <p:sp>
        <p:nvSpPr>
          <p:cNvPr id="620" name="Google Shape;620;p45"/>
          <p:cNvSpPr/>
          <p:nvPr/>
        </p:nvSpPr>
        <p:spPr>
          <a:xfrm>
            <a:off x="337025" y="296575"/>
            <a:ext cx="5355600" cy="1066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1" name="Google Shape;621;p45"/>
          <p:cNvSpPr txBox="1"/>
          <p:nvPr/>
        </p:nvSpPr>
        <p:spPr>
          <a:xfrm>
            <a:off x="534500" y="431625"/>
            <a:ext cx="51582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b="1" lang="en-US" sz="3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DESENHANDO O CURRÍCULO DA REDE E DA ESCOLA</a:t>
            </a:r>
            <a:endParaRPr b="0" i="0" sz="30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622" name="Google Shape;622;p4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4916" y="6723975"/>
            <a:ext cx="1557287" cy="688800"/>
          </a:xfrm>
          <a:prstGeom prst="rect">
            <a:avLst/>
          </a:prstGeom>
          <a:noFill/>
          <a:ln>
            <a:noFill/>
          </a:ln>
        </p:spPr>
      </p:pic>
      <p:sp>
        <p:nvSpPr>
          <p:cNvPr id="623" name="Google Shape;623;p45"/>
          <p:cNvSpPr txBox="1"/>
          <p:nvPr/>
        </p:nvSpPr>
        <p:spPr>
          <a:xfrm>
            <a:off x="887550" y="2975150"/>
            <a:ext cx="1154100" cy="13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4" name="Google Shape;624;p45"/>
          <p:cNvSpPr txBox="1"/>
          <p:nvPr/>
        </p:nvSpPr>
        <p:spPr>
          <a:xfrm>
            <a:off x="637625" y="1695475"/>
            <a:ext cx="35595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Saberes, competências, direitos de aprendizagem</a:t>
            </a:r>
            <a:endParaRPr i="0" sz="16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5" name="Google Shape;625;p45"/>
          <p:cNvSpPr/>
          <p:nvPr/>
        </p:nvSpPr>
        <p:spPr>
          <a:xfrm>
            <a:off x="458350" y="1900825"/>
            <a:ext cx="312600" cy="320700"/>
          </a:xfrm>
          <a:prstGeom prst="ellipse">
            <a:avLst/>
          </a:prstGeom>
          <a:solidFill>
            <a:srgbClr val="AB71A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</a:rPr>
              <a:t>1 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626" name="Google Shape;626;p45"/>
          <p:cNvSpPr txBox="1"/>
          <p:nvPr/>
        </p:nvSpPr>
        <p:spPr>
          <a:xfrm>
            <a:off x="637625" y="2407075"/>
            <a:ext cx="35595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Princípios que regem o currículo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t/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7" name="Google Shape;627;p45"/>
          <p:cNvSpPr/>
          <p:nvPr/>
        </p:nvSpPr>
        <p:spPr>
          <a:xfrm>
            <a:off x="458350" y="2510425"/>
            <a:ext cx="312600" cy="320700"/>
          </a:xfrm>
          <a:prstGeom prst="ellipse">
            <a:avLst/>
          </a:prstGeom>
          <a:solidFill>
            <a:srgbClr val="54BF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</a:rPr>
              <a:t>2</a:t>
            </a:r>
            <a:r>
              <a:rPr lang="en-US">
                <a:solidFill>
                  <a:srgbClr val="FFFFFF"/>
                </a:solidFill>
              </a:rPr>
              <a:t> 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628" name="Google Shape;628;p45"/>
          <p:cNvSpPr txBox="1"/>
          <p:nvPr/>
        </p:nvSpPr>
        <p:spPr>
          <a:xfrm>
            <a:off x="637625" y="2914675"/>
            <a:ext cx="35595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Abordagens e metodologias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t/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9" name="Google Shape;629;p45"/>
          <p:cNvSpPr/>
          <p:nvPr/>
        </p:nvSpPr>
        <p:spPr>
          <a:xfrm>
            <a:off x="458350" y="3043825"/>
            <a:ext cx="312600" cy="320700"/>
          </a:xfrm>
          <a:prstGeom prst="ellipse">
            <a:avLst/>
          </a:prstGeom>
          <a:solidFill>
            <a:srgbClr val="F0B5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</a:rPr>
              <a:t>3</a:t>
            </a:r>
            <a:r>
              <a:rPr lang="en-US">
                <a:solidFill>
                  <a:srgbClr val="FFFFFF"/>
                </a:solidFill>
              </a:rPr>
              <a:t> 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630" name="Google Shape;630;p45"/>
          <p:cNvSpPr txBox="1"/>
          <p:nvPr/>
        </p:nvSpPr>
        <p:spPr>
          <a:xfrm>
            <a:off x="637625" y="3321475"/>
            <a:ext cx="35595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Áreas de conhecimento, componentes curriculares, currículo diversificado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1" name="Google Shape;631;p45"/>
          <p:cNvSpPr/>
          <p:nvPr/>
        </p:nvSpPr>
        <p:spPr>
          <a:xfrm>
            <a:off x="458350" y="3653425"/>
            <a:ext cx="312600" cy="320700"/>
          </a:xfrm>
          <a:prstGeom prst="ellipse">
            <a:avLst/>
          </a:prstGeom>
          <a:solidFill>
            <a:srgbClr val="F3796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</a:rPr>
              <a:t>4</a:t>
            </a:r>
            <a:r>
              <a:rPr lang="en-US">
                <a:solidFill>
                  <a:srgbClr val="FFFFFF"/>
                </a:solidFill>
              </a:rPr>
              <a:t> </a:t>
            </a:r>
            <a:endParaRPr>
              <a:solidFill>
                <a:srgbClr val="FFFFFF"/>
              </a:solidFill>
            </a:endParaRPr>
          </a:p>
        </p:txBody>
      </p:sp>
      <p:cxnSp>
        <p:nvCxnSpPr>
          <p:cNvPr id="632" name="Google Shape;632;p45"/>
          <p:cNvCxnSpPr>
            <a:stCxn id="616" idx="6"/>
          </p:cNvCxnSpPr>
          <p:nvPr/>
        </p:nvCxnSpPr>
        <p:spPr>
          <a:xfrm>
            <a:off x="12075014" y="3840401"/>
            <a:ext cx="708900" cy="0"/>
          </a:xfrm>
          <a:prstGeom prst="straightConnector1">
            <a:avLst/>
          </a:prstGeom>
          <a:noFill/>
          <a:ln cap="flat" cmpd="sng" w="9525">
            <a:solidFill>
              <a:srgbClr val="F2B74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33" name="Google Shape;633;p45"/>
          <p:cNvCxnSpPr>
            <a:endCxn id="616" idx="2"/>
          </p:cNvCxnSpPr>
          <p:nvPr/>
        </p:nvCxnSpPr>
        <p:spPr>
          <a:xfrm>
            <a:off x="5203514" y="3826301"/>
            <a:ext cx="659400" cy="14100"/>
          </a:xfrm>
          <a:prstGeom prst="straightConnector1">
            <a:avLst/>
          </a:prstGeom>
          <a:noFill/>
          <a:ln cap="flat" cmpd="sng" w="9525">
            <a:solidFill>
              <a:srgbClr val="F2B74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34" name="Google Shape;634;p45"/>
          <p:cNvCxnSpPr/>
          <p:nvPr/>
        </p:nvCxnSpPr>
        <p:spPr>
          <a:xfrm>
            <a:off x="9007142" y="5482202"/>
            <a:ext cx="0" cy="704100"/>
          </a:xfrm>
          <a:prstGeom prst="straightConnector1">
            <a:avLst/>
          </a:prstGeom>
          <a:noFill/>
          <a:ln cap="flat" cmpd="sng" w="9525">
            <a:solidFill>
              <a:srgbClr val="F2B74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35" name="Google Shape;635;p45"/>
          <p:cNvCxnSpPr/>
          <p:nvPr/>
        </p:nvCxnSpPr>
        <p:spPr>
          <a:xfrm flipH="1" rot="10800000">
            <a:off x="10847075" y="1058425"/>
            <a:ext cx="470700" cy="413400"/>
          </a:xfrm>
          <a:prstGeom prst="straightConnector1">
            <a:avLst/>
          </a:prstGeom>
          <a:noFill/>
          <a:ln cap="flat" cmpd="sng" w="9525">
            <a:solidFill>
              <a:srgbClr val="F2B74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36" name="Google Shape;636;p45"/>
          <p:cNvCxnSpPr>
            <a:stCxn id="616" idx="1"/>
            <a:endCxn id="617" idx="1"/>
          </p:cNvCxnSpPr>
          <p:nvPr/>
        </p:nvCxnSpPr>
        <p:spPr>
          <a:xfrm rot="10800000">
            <a:off x="6317255" y="1351818"/>
            <a:ext cx="455400" cy="392400"/>
          </a:xfrm>
          <a:prstGeom prst="straightConnector1">
            <a:avLst/>
          </a:prstGeom>
          <a:noFill/>
          <a:ln cap="flat" cmpd="sng" w="9525">
            <a:solidFill>
              <a:srgbClr val="F2B74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37" name="Google Shape;637;p45"/>
          <p:cNvCxnSpPr>
            <a:stCxn id="616" idx="3"/>
            <a:endCxn id="617" idx="3"/>
          </p:cNvCxnSpPr>
          <p:nvPr/>
        </p:nvCxnSpPr>
        <p:spPr>
          <a:xfrm flipH="1">
            <a:off x="6317255" y="5936583"/>
            <a:ext cx="455400" cy="372900"/>
          </a:xfrm>
          <a:prstGeom prst="straightConnector1">
            <a:avLst/>
          </a:prstGeom>
          <a:noFill/>
          <a:ln cap="flat" cmpd="sng" w="9525">
            <a:solidFill>
              <a:srgbClr val="F2B74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38" name="Google Shape;638;p45"/>
          <p:cNvCxnSpPr/>
          <p:nvPr/>
        </p:nvCxnSpPr>
        <p:spPr>
          <a:xfrm>
            <a:off x="10772300" y="6270817"/>
            <a:ext cx="284400" cy="558900"/>
          </a:xfrm>
          <a:prstGeom prst="straightConnector1">
            <a:avLst/>
          </a:prstGeom>
          <a:noFill/>
          <a:ln cap="flat" cmpd="sng" w="9525">
            <a:solidFill>
              <a:srgbClr val="F2B74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39" name="Google Shape;639;p45"/>
          <p:cNvSpPr txBox="1"/>
          <p:nvPr/>
        </p:nvSpPr>
        <p:spPr>
          <a:xfrm>
            <a:off x="8443702" y="440069"/>
            <a:ext cx="1033800" cy="2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i="1" lang="en-US" sz="10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MATEMÁTICA</a:t>
            </a:r>
            <a:endParaRPr i="1" sz="10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40" name="Google Shape;640;p45"/>
          <p:cNvSpPr txBox="1"/>
          <p:nvPr/>
        </p:nvSpPr>
        <p:spPr>
          <a:xfrm>
            <a:off x="8443702" y="921886"/>
            <a:ext cx="1033800" cy="2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i="1" lang="en-US" sz="10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ABORDAGENS</a:t>
            </a:r>
            <a:endParaRPr i="1" sz="10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41" name="Google Shape;641;p45"/>
          <p:cNvSpPr txBox="1"/>
          <p:nvPr/>
        </p:nvSpPr>
        <p:spPr>
          <a:xfrm>
            <a:off x="8443702" y="1560219"/>
            <a:ext cx="1033800" cy="2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i="1" lang="en-US" sz="10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PRINCÍPIOS</a:t>
            </a:r>
            <a:endParaRPr i="1" sz="10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42" name="Google Shape;642;p45"/>
          <p:cNvSpPr txBox="1"/>
          <p:nvPr/>
        </p:nvSpPr>
        <p:spPr>
          <a:xfrm rot="-3834105">
            <a:off x="5212644" y="2437336"/>
            <a:ext cx="1004520" cy="2272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i="1" lang="en-US" sz="10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LINGUAGENS</a:t>
            </a:r>
            <a:endParaRPr i="1" sz="10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43" name="Google Shape;643;p45"/>
          <p:cNvSpPr txBox="1"/>
          <p:nvPr/>
        </p:nvSpPr>
        <p:spPr>
          <a:xfrm rot="3960060">
            <a:off x="11728095" y="2460230"/>
            <a:ext cx="1003883" cy="2275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i="1" lang="en-US" sz="10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EDUCAÇÃO PROFISSIONAL</a:t>
            </a:r>
            <a:endParaRPr i="1" sz="10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44" name="Google Shape;644;p45"/>
          <p:cNvSpPr txBox="1"/>
          <p:nvPr/>
        </p:nvSpPr>
        <p:spPr>
          <a:xfrm rot="7213571">
            <a:off x="11233554" y="5494711"/>
            <a:ext cx="1227020" cy="2268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i="1" lang="en-US" sz="10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CURRÍCULO DIVERSIFICADO</a:t>
            </a:r>
            <a:endParaRPr i="1" sz="10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45" name="Google Shape;645;p45"/>
          <p:cNvSpPr txBox="1"/>
          <p:nvPr/>
        </p:nvSpPr>
        <p:spPr>
          <a:xfrm rot="10800000">
            <a:off x="8451997" y="7043498"/>
            <a:ext cx="1033800" cy="2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i="1" lang="en-US" sz="10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CIÊNCIAS NATURAIS</a:t>
            </a:r>
            <a:endParaRPr i="1" sz="10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46" name="Google Shape;646;p45"/>
          <p:cNvSpPr txBox="1"/>
          <p:nvPr/>
        </p:nvSpPr>
        <p:spPr>
          <a:xfrm rot="-7181897">
            <a:off x="5236885" y="5037645"/>
            <a:ext cx="1006393" cy="2268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i="1" lang="en-US" sz="10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CIÊNCIAS HUMANAS</a:t>
            </a:r>
            <a:endParaRPr i="1" sz="10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47" name="Google Shape;647;p45"/>
          <p:cNvSpPr/>
          <p:nvPr/>
        </p:nvSpPr>
        <p:spPr>
          <a:xfrm>
            <a:off x="8284251" y="2516700"/>
            <a:ext cx="376500" cy="372900"/>
          </a:xfrm>
          <a:prstGeom prst="ellipse">
            <a:avLst/>
          </a:prstGeom>
          <a:solidFill>
            <a:srgbClr val="AB71A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</a:rPr>
              <a:t>1 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648" name="Google Shape;648;p45"/>
          <p:cNvSpPr/>
          <p:nvPr/>
        </p:nvSpPr>
        <p:spPr>
          <a:xfrm>
            <a:off x="7829652" y="1832025"/>
            <a:ext cx="376500" cy="372900"/>
          </a:xfrm>
          <a:prstGeom prst="ellipse">
            <a:avLst/>
          </a:prstGeom>
          <a:solidFill>
            <a:srgbClr val="54BFD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</a:rPr>
              <a:t>2 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649" name="Google Shape;649;p45"/>
          <p:cNvSpPr/>
          <p:nvPr/>
        </p:nvSpPr>
        <p:spPr>
          <a:xfrm>
            <a:off x="7453183" y="1275882"/>
            <a:ext cx="376500" cy="372900"/>
          </a:xfrm>
          <a:prstGeom prst="ellipse">
            <a:avLst/>
          </a:prstGeom>
          <a:solidFill>
            <a:srgbClr val="F0B5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</a:rPr>
              <a:t>3 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650" name="Google Shape;650;p45"/>
          <p:cNvSpPr/>
          <p:nvPr/>
        </p:nvSpPr>
        <p:spPr>
          <a:xfrm>
            <a:off x="7180255" y="769775"/>
            <a:ext cx="376500" cy="372900"/>
          </a:xfrm>
          <a:prstGeom prst="ellipse">
            <a:avLst/>
          </a:prstGeom>
          <a:solidFill>
            <a:srgbClr val="F3796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FFFF"/>
                </a:solidFill>
              </a:rPr>
              <a:t>4 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651" name="Google Shape;651;p45"/>
          <p:cNvSpPr/>
          <p:nvPr/>
        </p:nvSpPr>
        <p:spPr>
          <a:xfrm>
            <a:off x="7329289" y="2198551"/>
            <a:ext cx="3355500" cy="3283800"/>
          </a:xfrm>
          <a:prstGeom prst="ellipse">
            <a:avLst/>
          </a:prstGeom>
          <a:noFill/>
          <a:ln cap="flat" cmpd="sng" w="9525">
            <a:solidFill>
              <a:srgbClr val="F2B74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2" name="Google Shape;652;p45"/>
          <p:cNvSpPr txBox="1"/>
          <p:nvPr/>
        </p:nvSpPr>
        <p:spPr>
          <a:xfrm>
            <a:off x="399450" y="4498100"/>
            <a:ext cx="3797700" cy="7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ETAPA DE ENSINO E MODALIDADE:</a:t>
            </a:r>
            <a:endParaRPr b="1"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ENSINO INFANTIL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FUNDAMENTAL I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FUNDAMENTAL II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ENSINO MÉDIO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EJA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3" name="Google Shape;653;p45"/>
          <p:cNvSpPr/>
          <p:nvPr/>
        </p:nvSpPr>
        <p:spPr>
          <a:xfrm>
            <a:off x="698775" y="4918750"/>
            <a:ext cx="158100" cy="137400"/>
          </a:xfrm>
          <a:prstGeom prst="rect">
            <a:avLst/>
          </a:prstGeom>
          <a:noFill/>
          <a:ln cap="flat" cmpd="sng" w="19050">
            <a:solidFill>
              <a:srgbClr val="293A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4" name="Google Shape;654;p45"/>
          <p:cNvSpPr/>
          <p:nvPr/>
        </p:nvSpPr>
        <p:spPr>
          <a:xfrm>
            <a:off x="698775" y="5196475"/>
            <a:ext cx="158100" cy="137400"/>
          </a:xfrm>
          <a:prstGeom prst="rect">
            <a:avLst/>
          </a:prstGeom>
          <a:noFill/>
          <a:ln cap="flat" cmpd="sng" w="19050">
            <a:solidFill>
              <a:srgbClr val="293A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5" name="Google Shape;655;p45"/>
          <p:cNvSpPr/>
          <p:nvPr/>
        </p:nvSpPr>
        <p:spPr>
          <a:xfrm>
            <a:off x="698775" y="5474200"/>
            <a:ext cx="158100" cy="137400"/>
          </a:xfrm>
          <a:prstGeom prst="rect">
            <a:avLst/>
          </a:prstGeom>
          <a:noFill/>
          <a:ln cap="flat" cmpd="sng" w="19050">
            <a:solidFill>
              <a:srgbClr val="293A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6" name="Google Shape;656;p45"/>
          <p:cNvSpPr/>
          <p:nvPr/>
        </p:nvSpPr>
        <p:spPr>
          <a:xfrm>
            <a:off x="698775" y="5770975"/>
            <a:ext cx="158100" cy="137400"/>
          </a:xfrm>
          <a:prstGeom prst="rect">
            <a:avLst/>
          </a:prstGeom>
          <a:noFill/>
          <a:ln cap="flat" cmpd="sng" w="19050">
            <a:solidFill>
              <a:srgbClr val="293A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7" name="Google Shape;657;p45"/>
          <p:cNvSpPr/>
          <p:nvPr/>
        </p:nvSpPr>
        <p:spPr>
          <a:xfrm>
            <a:off x="698775" y="6018875"/>
            <a:ext cx="158100" cy="137400"/>
          </a:xfrm>
          <a:prstGeom prst="rect">
            <a:avLst/>
          </a:prstGeom>
          <a:noFill/>
          <a:ln cap="flat" cmpd="sng" w="19050">
            <a:solidFill>
              <a:srgbClr val="293A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31E44"/>
        </a:solidFill>
      </p:bgPr>
    </p:bg>
    <p:spTree>
      <p:nvGrpSpPr>
        <p:cNvPr id="66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p46"/>
          <p:cNvSpPr txBox="1"/>
          <p:nvPr/>
        </p:nvSpPr>
        <p:spPr>
          <a:xfrm>
            <a:off x="1190742" y="1525803"/>
            <a:ext cx="10728000" cy="44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0975" lIns="130975" spcFirstLastPara="1" rIns="130975" wrap="square" tIns="1309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900">
                <a:solidFill>
                  <a:srgbClr val="28BFA0"/>
                </a:solidFill>
                <a:latin typeface="Roboto"/>
                <a:ea typeface="Roboto"/>
                <a:cs typeface="Roboto"/>
                <a:sym typeface="Roboto"/>
              </a:rPr>
              <a:t>GESTÃO ESCOLAR</a:t>
            </a:r>
            <a:endParaRPr sz="6900">
              <a:solidFill>
                <a:srgbClr val="28B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6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p47"/>
          <p:cNvSpPr/>
          <p:nvPr/>
        </p:nvSpPr>
        <p:spPr>
          <a:xfrm>
            <a:off x="7969000" y="1586225"/>
            <a:ext cx="4613400" cy="754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8" name="Google Shape;668;p47"/>
          <p:cNvSpPr/>
          <p:nvPr/>
        </p:nvSpPr>
        <p:spPr>
          <a:xfrm>
            <a:off x="7969000" y="2337034"/>
            <a:ext cx="46134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9" name="Google Shape;669;p47"/>
          <p:cNvSpPr/>
          <p:nvPr/>
        </p:nvSpPr>
        <p:spPr>
          <a:xfrm>
            <a:off x="8006770" y="1606875"/>
            <a:ext cx="45558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0" name="Google Shape;670;p47"/>
          <p:cNvSpPr/>
          <p:nvPr/>
        </p:nvSpPr>
        <p:spPr>
          <a:xfrm>
            <a:off x="7969000" y="3480032"/>
            <a:ext cx="46134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1" name="Google Shape;671;p47"/>
          <p:cNvSpPr/>
          <p:nvPr/>
        </p:nvSpPr>
        <p:spPr>
          <a:xfrm>
            <a:off x="7969000" y="4623030"/>
            <a:ext cx="46134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2" name="Google Shape;672;p47"/>
          <p:cNvSpPr/>
          <p:nvPr/>
        </p:nvSpPr>
        <p:spPr>
          <a:xfrm>
            <a:off x="7969000" y="5766027"/>
            <a:ext cx="46134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3" name="Google Shape;673;p47"/>
          <p:cNvSpPr/>
          <p:nvPr/>
        </p:nvSpPr>
        <p:spPr>
          <a:xfrm>
            <a:off x="323550" y="1612425"/>
            <a:ext cx="3014100" cy="7545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4" name="Google Shape;674;p47"/>
          <p:cNvSpPr/>
          <p:nvPr/>
        </p:nvSpPr>
        <p:spPr>
          <a:xfrm>
            <a:off x="3337650" y="1612425"/>
            <a:ext cx="4613400" cy="754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5" name="Google Shape;675;p47"/>
          <p:cNvSpPr/>
          <p:nvPr/>
        </p:nvSpPr>
        <p:spPr>
          <a:xfrm>
            <a:off x="323550" y="2363125"/>
            <a:ext cx="30141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6" name="Google Shape;676;p47"/>
          <p:cNvSpPr/>
          <p:nvPr/>
        </p:nvSpPr>
        <p:spPr>
          <a:xfrm>
            <a:off x="3337650" y="2363234"/>
            <a:ext cx="46134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7" name="Google Shape;677;p47"/>
          <p:cNvSpPr/>
          <p:nvPr/>
        </p:nvSpPr>
        <p:spPr>
          <a:xfrm>
            <a:off x="337025" y="296575"/>
            <a:ext cx="3401400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8" name="Google Shape;678;p47"/>
          <p:cNvSpPr/>
          <p:nvPr/>
        </p:nvSpPr>
        <p:spPr>
          <a:xfrm>
            <a:off x="382100" y="1643375"/>
            <a:ext cx="2893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9" name="Google Shape;679;p47"/>
          <p:cNvSpPr txBox="1"/>
          <p:nvPr/>
        </p:nvSpPr>
        <p:spPr>
          <a:xfrm>
            <a:off x="534501" y="431625"/>
            <a:ext cx="71766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b="1" lang="en-US" sz="25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GESTÃO ESCOLAR</a:t>
            </a:r>
            <a:endParaRPr b="0" i="0" sz="25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80" name="Google Shape;680;p47"/>
          <p:cNvSpPr txBox="1"/>
          <p:nvPr/>
        </p:nvSpPr>
        <p:spPr>
          <a:xfrm>
            <a:off x="458300" y="1615175"/>
            <a:ext cx="27168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2540" lvl="0" marL="128904" marR="12192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DIRETRIZ</a:t>
            </a:r>
            <a:endParaRPr b="0" i="0" sz="26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81" name="Google Shape;681;p47"/>
          <p:cNvSpPr/>
          <p:nvPr/>
        </p:nvSpPr>
        <p:spPr>
          <a:xfrm>
            <a:off x="3375420" y="1633075"/>
            <a:ext cx="45558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2" name="Google Shape;682;p47"/>
          <p:cNvSpPr txBox="1"/>
          <p:nvPr/>
        </p:nvSpPr>
        <p:spPr>
          <a:xfrm>
            <a:off x="3447750" y="1691375"/>
            <a:ext cx="38994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38608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 QUE SIGNIFICA</a:t>
            </a:r>
            <a:endParaRPr b="0" i="0" sz="26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683" name="Google Shape;683;p4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84" name="Google Shape;684;p47"/>
          <p:cNvCxnSpPr>
            <a:stCxn id="685" idx="0"/>
          </p:cNvCxnSpPr>
          <p:nvPr/>
        </p:nvCxnSpPr>
        <p:spPr>
          <a:xfrm>
            <a:off x="3477545" y="983925"/>
            <a:ext cx="9167700" cy="7200"/>
          </a:xfrm>
          <a:prstGeom prst="straightConnector1">
            <a:avLst/>
          </a:prstGeom>
          <a:noFill/>
          <a:ln cap="flat" cmpd="sng" w="9525">
            <a:solidFill>
              <a:srgbClr val="F9756B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86" name="Google Shape;686;p47"/>
          <p:cNvSpPr txBox="1"/>
          <p:nvPr/>
        </p:nvSpPr>
        <p:spPr>
          <a:xfrm>
            <a:off x="305900" y="2430125"/>
            <a:ext cx="33054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GESTÃO QUE DIALOGA</a:t>
            </a:r>
            <a:br>
              <a:rPr lang="en-US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E PROMOVE A PARTICIPAÇÃO</a:t>
            </a:r>
            <a:br>
              <a:rPr lang="en-US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DO ALUNO</a:t>
            </a:r>
            <a:endParaRPr b="0" i="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87" name="Google Shape;687;p47"/>
          <p:cNvSpPr/>
          <p:nvPr/>
        </p:nvSpPr>
        <p:spPr>
          <a:xfrm>
            <a:off x="323550" y="3506125"/>
            <a:ext cx="30141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8" name="Google Shape;688;p47"/>
          <p:cNvSpPr/>
          <p:nvPr/>
        </p:nvSpPr>
        <p:spPr>
          <a:xfrm>
            <a:off x="3337650" y="3506232"/>
            <a:ext cx="46134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9" name="Google Shape;689;p47"/>
          <p:cNvSpPr txBox="1"/>
          <p:nvPr/>
        </p:nvSpPr>
        <p:spPr>
          <a:xfrm>
            <a:off x="437425" y="37255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GESTÃO DOS TEMPOS</a:t>
            </a:r>
            <a:endParaRPr b="0" i="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0" name="Google Shape;690;p47"/>
          <p:cNvSpPr/>
          <p:nvPr/>
        </p:nvSpPr>
        <p:spPr>
          <a:xfrm>
            <a:off x="323550" y="4649125"/>
            <a:ext cx="30141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1" name="Google Shape;691;p47"/>
          <p:cNvSpPr/>
          <p:nvPr/>
        </p:nvSpPr>
        <p:spPr>
          <a:xfrm>
            <a:off x="3337650" y="4649230"/>
            <a:ext cx="46134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2" name="Google Shape;692;p47"/>
          <p:cNvSpPr txBox="1"/>
          <p:nvPr/>
        </p:nvSpPr>
        <p:spPr>
          <a:xfrm>
            <a:off x="437425" y="47923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GESTÃO DOS ESPAÇOS FÍSICOS</a:t>
            </a:r>
            <a:endParaRPr b="0" i="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3" name="Google Shape;693;p47"/>
          <p:cNvSpPr/>
          <p:nvPr/>
        </p:nvSpPr>
        <p:spPr>
          <a:xfrm>
            <a:off x="323550" y="5792125"/>
            <a:ext cx="30141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4" name="Google Shape;694;p47"/>
          <p:cNvSpPr/>
          <p:nvPr/>
        </p:nvSpPr>
        <p:spPr>
          <a:xfrm>
            <a:off x="3337650" y="5792227"/>
            <a:ext cx="46134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5" name="Google Shape;695;p47"/>
          <p:cNvSpPr txBox="1"/>
          <p:nvPr/>
        </p:nvSpPr>
        <p:spPr>
          <a:xfrm>
            <a:off x="437425" y="60115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GESTÃO DA MERENDA/REFEIÇÕES</a:t>
            </a:r>
            <a:endParaRPr b="0" i="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6" name="Google Shape;696;p47"/>
          <p:cNvSpPr txBox="1"/>
          <p:nvPr/>
        </p:nvSpPr>
        <p:spPr>
          <a:xfrm>
            <a:off x="683425" y="4065525"/>
            <a:ext cx="20025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i="1"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(horários, calendário escolar)</a:t>
            </a:r>
            <a:endParaRPr i="1" sz="11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7" name="Google Shape;697;p47"/>
          <p:cNvSpPr txBox="1"/>
          <p:nvPr/>
        </p:nvSpPr>
        <p:spPr>
          <a:xfrm>
            <a:off x="683425" y="5387125"/>
            <a:ext cx="20025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i="1"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(laboratório, refeitório, quadra, etc)</a:t>
            </a:r>
            <a:endParaRPr i="1" sz="11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85" name="Google Shape;685;p47"/>
          <p:cNvSpPr txBox="1"/>
          <p:nvPr/>
        </p:nvSpPr>
        <p:spPr>
          <a:xfrm>
            <a:off x="355145" y="983925"/>
            <a:ext cx="62448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800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rPr>
              <a:t>ORIENTAÇÕES DA REDE, ESCOLA E PROFESSOR</a:t>
            </a:r>
            <a:endParaRPr i="0" sz="1800" u="none" cap="none" strike="noStrike">
              <a:solidFill>
                <a:srgbClr val="634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8" name="Google Shape;698;p47"/>
          <p:cNvSpPr txBox="1"/>
          <p:nvPr/>
        </p:nvSpPr>
        <p:spPr>
          <a:xfrm>
            <a:off x="8334975" y="1691375"/>
            <a:ext cx="38994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38608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COMO PROMOVER</a:t>
            </a:r>
            <a:endParaRPr b="0" i="0" sz="26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2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48"/>
          <p:cNvSpPr/>
          <p:nvPr/>
        </p:nvSpPr>
        <p:spPr>
          <a:xfrm>
            <a:off x="323550" y="1612425"/>
            <a:ext cx="3014100" cy="7545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4" name="Google Shape;704;p48"/>
          <p:cNvSpPr/>
          <p:nvPr/>
        </p:nvSpPr>
        <p:spPr>
          <a:xfrm>
            <a:off x="323550" y="2363125"/>
            <a:ext cx="30141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5" name="Google Shape;705;p48"/>
          <p:cNvSpPr/>
          <p:nvPr/>
        </p:nvSpPr>
        <p:spPr>
          <a:xfrm>
            <a:off x="382100" y="1643375"/>
            <a:ext cx="2893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6" name="Google Shape;706;p48"/>
          <p:cNvSpPr txBox="1"/>
          <p:nvPr/>
        </p:nvSpPr>
        <p:spPr>
          <a:xfrm>
            <a:off x="458300" y="1615175"/>
            <a:ext cx="27168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2540" lvl="0" marL="128904" marR="12192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DIRETRIZ</a:t>
            </a:r>
            <a:endParaRPr b="0" i="0" sz="26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07" name="Google Shape;707;p48"/>
          <p:cNvSpPr txBox="1"/>
          <p:nvPr/>
        </p:nvSpPr>
        <p:spPr>
          <a:xfrm>
            <a:off x="3447750" y="1691375"/>
            <a:ext cx="89154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38608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ORIENTAÇÕES</a:t>
            </a:r>
            <a:endParaRPr b="0" i="0" sz="26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708" name="Google Shape;708;p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sp>
        <p:nvSpPr>
          <p:cNvPr id="709" name="Google Shape;709;p48"/>
          <p:cNvSpPr txBox="1"/>
          <p:nvPr/>
        </p:nvSpPr>
        <p:spPr>
          <a:xfrm>
            <a:off x="305900" y="2430125"/>
            <a:ext cx="33054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GESTÃO DE EQUIPAMENTOS E MATERIAIS</a:t>
            </a:r>
            <a:endParaRPr b="0" i="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10" name="Google Shape;710;p48"/>
          <p:cNvSpPr/>
          <p:nvPr/>
        </p:nvSpPr>
        <p:spPr>
          <a:xfrm>
            <a:off x="323550" y="3506125"/>
            <a:ext cx="30141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1" name="Google Shape;711;p48"/>
          <p:cNvSpPr txBox="1"/>
          <p:nvPr/>
        </p:nvSpPr>
        <p:spPr>
          <a:xfrm>
            <a:off x="437425" y="37255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PAPÉIS, FUNÇÕES E RELAÇÕES</a:t>
            </a:r>
            <a:endParaRPr b="0" i="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12" name="Google Shape;712;p48"/>
          <p:cNvSpPr/>
          <p:nvPr/>
        </p:nvSpPr>
        <p:spPr>
          <a:xfrm>
            <a:off x="323550" y="4649125"/>
            <a:ext cx="30141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3" name="Google Shape;713;p48"/>
          <p:cNvSpPr txBox="1"/>
          <p:nvPr/>
        </p:nvSpPr>
        <p:spPr>
          <a:xfrm>
            <a:off x="437425" y="47923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GESTÃO DE PARCERIAS COM A COMUNIDADE</a:t>
            </a:r>
            <a:endParaRPr b="0" i="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14" name="Google Shape;714;p48"/>
          <p:cNvSpPr/>
          <p:nvPr/>
        </p:nvSpPr>
        <p:spPr>
          <a:xfrm>
            <a:off x="323550" y="5792125"/>
            <a:ext cx="30141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5" name="Google Shape;715;p48"/>
          <p:cNvSpPr txBox="1"/>
          <p:nvPr/>
        </p:nvSpPr>
        <p:spPr>
          <a:xfrm>
            <a:off x="437425" y="58591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GESTÃO PEDAGÓGICA E DA APRENDIZAGEM</a:t>
            </a:r>
            <a:endParaRPr b="0" i="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16" name="Google Shape;716;p48"/>
          <p:cNvSpPr txBox="1"/>
          <p:nvPr/>
        </p:nvSpPr>
        <p:spPr>
          <a:xfrm>
            <a:off x="662600" y="6465625"/>
            <a:ext cx="25920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i="1" lang="en-US" sz="10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(acolhimento nas transições, recuperação,</a:t>
            </a:r>
            <a:br>
              <a:rPr i="1" lang="en-US" sz="10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i="1" lang="en-US" sz="10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nivelamento, defasagem e intervenções a</a:t>
            </a:r>
            <a:br>
              <a:rPr i="1" lang="en-US" sz="10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i="1" lang="en-US" sz="10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partir de avaliações )</a:t>
            </a:r>
            <a:endParaRPr i="1" sz="10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17" name="Google Shape;717;p48"/>
          <p:cNvSpPr/>
          <p:nvPr/>
        </p:nvSpPr>
        <p:spPr>
          <a:xfrm>
            <a:off x="337025" y="296575"/>
            <a:ext cx="3401400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8" name="Google Shape;718;p48"/>
          <p:cNvSpPr txBox="1"/>
          <p:nvPr/>
        </p:nvSpPr>
        <p:spPr>
          <a:xfrm>
            <a:off x="534501" y="431625"/>
            <a:ext cx="71766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b="1" lang="en-US" sz="25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GESTÃO ESCOLAR</a:t>
            </a:r>
            <a:endParaRPr b="0" i="0" sz="25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719" name="Google Shape;719;p48"/>
          <p:cNvCxnSpPr>
            <a:stCxn id="720" idx="0"/>
          </p:cNvCxnSpPr>
          <p:nvPr/>
        </p:nvCxnSpPr>
        <p:spPr>
          <a:xfrm>
            <a:off x="3477545" y="983925"/>
            <a:ext cx="9167700" cy="7200"/>
          </a:xfrm>
          <a:prstGeom prst="straightConnector1">
            <a:avLst/>
          </a:prstGeom>
          <a:noFill/>
          <a:ln cap="flat" cmpd="sng" w="9525">
            <a:solidFill>
              <a:srgbClr val="F9756B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20" name="Google Shape;720;p48"/>
          <p:cNvSpPr txBox="1"/>
          <p:nvPr/>
        </p:nvSpPr>
        <p:spPr>
          <a:xfrm>
            <a:off x="355145" y="983925"/>
            <a:ext cx="62448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800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rPr>
              <a:t>ORIENTAÇÕES DA REDE, ESCOLA E PROFESSOR</a:t>
            </a:r>
            <a:endParaRPr i="0" sz="1800" u="none" cap="none" strike="noStrike">
              <a:solidFill>
                <a:srgbClr val="634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21" name="Google Shape;721;p48"/>
          <p:cNvSpPr/>
          <p:nvPr/>
        </p:nvSpPr>
        <p:spPr>
          <a:xfrm>
            <a:off x="7969000" y="1586225"/>
            <a:ext cx="4613400" cy="754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2" name="Google Shape;722;p48"/>
          <p:cNvSpPr/>
          <p:nvPr/>
        </p:nvSpPr>
        <p:spPr>
          <a:xfrm>
            <a:off x="7969000" y="2337034"/>
            <a:ext cx="46134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3" name="Google Shape;723;p48"/>
          <p:cNvSpPr/>
          <p:nvPr/>
        </p:nvSpPr>
        <p:spPr>
          <a:xfrm>
            <a:off x="8006770" y="1606875"/>
            <a:ext cx="45558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4" name="Google Shape;724;p48"/>
          <p:cNvSpPr/>
          <p:nvPr/>
        </p:nvSpPr>
        <p:spPr>
          <a:xfrm>
            <a:off x="7969000" y="3480032"/>
            <a:ext cx="46134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5" name="Google Shape;725;p48"/>
          <p:cNvSpPr/>
          <p:nvPr/>
        </p:nvSpPr>
        <p:spPr>
          <a:xfrm>
            <a:off x="7969000" y="4623030"/>
            <a:ext cx="46134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6" name="Google Shape;726;p48"/>
          <p:cNvSpPr/>
          <p:nvPr/>
        </p:nvSpPr>
        <p:spPr>
          <a:xfrm>
            <a:off x="7969000" y="5766027"/>
            <a:ext cx="46134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7" name="Google Shape;727;p48"/>
          <p:cNvSpPr/>
          <p:nvPr/>
        </p:nvSpPr>
        <p:spPr>
          <a:xfrm>
            <a:off x="3337650" y="1612425"/>
            <a:ext cx="4613400" cy="754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8" name="Google Shape;728;p48"/>
          <p:cNvSpPr/>
          <p:nvPr/>
        </p:nvSpPr>
        <p:spPr>
          <a:xfrm>
            <a:off x="3337650" y="2363234"/>
            <a:ext cx="46134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9" name="Google Shape;729;p48"/>
          <p:cNvSpPr/>
          <p:nvPr/>
        </p:nvSpPr>
        <p:spPr>
          <a:xfrm>
            <a:off x="3375420" y="1633075"/>
            <a:ext cx="45558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0" name="Google Shape;730;p48"/>
          <p:cNvSpPr txBox="1"/>
          <p:nvPr/>
        </p:nvSpPr>
        <p:spPr>
          <a:xfrm>
            <a:off x="3447750" y="1691375"/>
            <a:ext cx="38994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38608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 QUE SIGNIFICA</a:t>
            </a:r>
            <a:endParaRPr b="0" i="0" sz="26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31" name="Google Shape;731;p48"/>
          <p:cNvSpPr/>
          <p:nvPr/>
        </p:nvSpPr>
        <p:spPr>
          <a:xfrm>
            <a:off x="3337650" y="3506232"/>
            <a:ext cx="46134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2" name="Google Shape;732;p48"/>
          <p:cNvSpPr/>
          <p:nvPr/>
        </p:nvSpPr>
        <p:spPr>
          <a:xfrm>
            <a:off x="3337650" y="4649230"/>
            <a:ext cx="46134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3" name="Google Shape;733;p48"/>
          <p:cNvSpPr/>
          <p:nvPr/>
        </p:nvSpPr>
        <p:spPr>
          <a:xfrm>
            <a:off x="3337650" y="5792227"/>
            <a:ext cx="46134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4" name="Google Shape;734;p48"/>
          <p:cNvSpPr txBox="1"/>
          <p:nvPr/>
        </p:nvSpPr>
        <p:spPr>
          <a:xfrm>
            <a:off x="8334975" y="1691375"/>
            <a:ext cx="38994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38608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COMO PROMOVER</a:t>
            </a:r>
            <a:endParaRPr b="0" i="0" sz="26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11E46"/>
        </a:solidFill>
      </p:bgPr>
    </p:bg>
    <p:spTree>
      <p:nvGrpSpPr>
        <p:cNvPr id="738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9" name="Google Shape;739;p49"/>
          <p:cNvGrpSpPr/>
          <p:nvPr/>
        </p:nvGrpSpPr>
        <p:grpSpPr>
          <a:xfrm>
            <a:off x="1" y="0"/>
            <a:ext cx="12924332" cy="7560146"/>
            <a:chOff x="1" y="0"/>
            <a:chExt cx="12924332" cy="7560146"/>
          </a:xfrm>
        </p:grpSpPr>
        <p:sp>
          <p:nvSpPr>
            <p:cNvPr id="740" name="Google Shape;740;p49"/>
            <p:cNvSpPr/>
            <p:nvPr/>
          </p:nvSpPr>
          <p:spPr>
            <a:xfrm>
              <a:off x="2928351" y="1"/>
              <a:ext cx="9252000" cy="7560000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1" name="Google Shape;741;p49"/>
            <p:cNvSpPr/>
            <p:nvPr/>
          </p:nvSpPr>
          <p:spPr>
            <a:xfrm>
              <a:off x="6425567" y="62794"/>
              <a:ext cx="290700" cy="290100"/>
            </a:xfrm>
            <a:custGeom>
              <a:rect b="b" l="l" r="r" t="t"/>
              <a:pathLst>
                <a:path extrusionOk="0" h="120000" w="120000">
                  <a:moveTo>
                    <a:pt x="100267" y="0"/>
                  </a:moveTo>
                  <a:lnTo>
                    <a:pt x="5934" y="86391"/>
                  </a:lnTo>
                  <a:lnTo>
                    <a:pt x="0" y="100061"/>
                  </a:lnTo>
                  <a:lnTo>
                    <a:pt x="1483" y="107505"/>
                  </a:lnTo>
                  <a:lnTo>
                    <a:pt x="16268" y="119490"/>
                  </a:lnTo>
                  <a:lnTo>
                    <a:pt x="20067" y="119818"/>
                  </a:lnTo>
                  <a:lnTo>
                    <a:pt x="23856" y="119490"/>
                  </a:lnTo>
                  <a:lnTo>
                    <a:pt x="113903" y="33707"/>
                  </a:lnTo>
                  <a:lnTo>
                    <a:pt x="119837" y="20040"/>
                  </a:lnTo>
                  <a:lnTo>
                    <a:pt x="118354" y="12594"/>
                  </a:lnTo>
                  <a:lnTo>
                    <a:pt x="113903" y="5947"/>
                  </a:lnTo>
                  <a:lnTo>
                    <a:pt x="107589" y="1486"/>
                  </a:lnTo>
                  <a:lnTo>
                    <a:pt x="100267" y="0"/>
                  </a:lnTo>
                  <a:close/>
                </a:path>
              </a:pathLst>
            </a:custGeom>
            <a:solidFill>
              <a:srgbClr val="F2B742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2" name="Google Shape;742;p49"/>
            <p:cNvSpPr/>
            <p:nvPr/>
          </p:nvSpPr>
          <p:spPr>
            <a:xfrm>
              <a:off x="6620111" y="2537028"/>
              <a:ext cx="292200" cy="291600"/>
            </a:xfrm>
            <a:custGeom>
              <a:rect b="b" l="l" r="r" t="t"/>
              <a:pathLst>
                <a:path extrusionOk="0" h="120000" w="120000">
                  <a:moveTo>
                    <a:pt x="19977" y="0"/>
                  </a:moveTo>
                  <a:lnTo>
                    <a:pt x="12520" y="1480"/>
                  </a:lnTo>
                  <a:lnTo>
                    <a:pt x="5908" y="5921"/>
                  </a:lnTo>
                  <a:lnTo>
                    <a:pt x="1476" y="12551"/>
                  </a:lnTo>
                  <a:lnTo>
                    <a:pt x="0" y="20025"/>
                  </a:lnTo>
                  <a:lnTo>
                    <a:pt x="1476" y="27498"/>
                  </a:lnTo>
                  <a:lnTo>
                    <a:pt x="85828" y="114219"/>
                  </a:lnTo>
                  <a:lnTo>
                    <a:pt x="99899" y="119861"/>
                  </a:lnTo>
                  <a:lnTo>
                    <a:pt x="103681" y="119535"/>
                  </a:lnTo>
                  <a:lnTo>
                    <a:pt x="118402" y="107592"/>
                  </a:lnTo>
                  <a:lnTo>
                    <a:pt x="119879" y="100119"/>
                  </a:lnTo>
                  <a:lnTo>
                    <a:pt x="118402" y="92645"/>
                  </a:lnTo>
                  <a:lnTo>
                    <a:pt x="113971" y="86015"/>
                  </a:lnTo>
                  <a:lnTo>
                    <a:pt x="34051" y="5921"/>
                  </a:lnTo>
                  <a:lnTo>
                    <a:pt x="27435" y="1480"/>
                  </a:lnTo>
                  <a:lnTo>
                    <a:pt x="19977" y="0"/>
                  </a:lnTo>
                  <a:close/>
                </a:path>
              </a:pathLst>
            </a:custGeom>
            <a:solidFill>
              <a:srgbClr val="F2B742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3" name="Google Shape;743;p49"/>
            <p:cNvSpPr/>
            <p:nvPr/>
          </p:nvSpPr>
          <p:spPr>
            <a:xfrm>
              <a:off x="5843314" y="1664333"/>
              <a:ext cx="290700" cy="290100"/>
            </a:xfrm>
            <a:custGeom>
              <a:rect b="b" l="l" r="r" t="t"/>
              <a:pathLst>
                <a:path extrusionOk="0" h="120000" w="120000">
                  <a:moveTo>
                    <a:pt x="100267" y="0"/>
                  </a:moveTo>
                  <a:lnTo>
                    <a:pt x="5934" y="86392"/>
                  </a:lnTo>
                  <a:lnTo>
                    <a:pt x="0" y="100061"/>
                  </a:lnTo>
                  <a:lnTo>
                    <a:pt x="1483" y="107505"/>
                  </a:lnTo>
                  <a:lnTo>
                    <a:pt x="16268" y="119491"/>
                  </a:lnTo>
                  <a:lnTo>
                    <a:pt x="20067" y="119818"/>
                  </a:lnTo>
                  <a:lnTo>
                    <a:pt x="23856" y="119491"/>
                  </a:lnTo>
                  <a:lnTo>
                    <a:pt x="113903" y="33707"/>
                  </a:lnTo>
                  <a:lnTo>
                    <a:pt x="119837" y="20040"/>
                  </a:lnTo>
                  <a:lnTo>
                    <a:pt x="118354" y="12594"/>
                  </a:lnTo>
                  <a:lnTo>
                    <a:pt x="113903" y="5947"/>
                  </a:lnTo>
                  <a:lnTo>
                    <a:pt x="107589" y="1486"/>
                  </a:lnTo>
                  <a:lnTo>
                    <a:pt x="100267" y="0"/>
                  </a:lnTo>
                  <a:close/>
                </a:path>
              </a:pathLst>
            </a:custGeom>
            <a:solidFill>
              <a:srgbClr val="F2B742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4" name="Google Shape;744;p49"/>
            <p:cNvSpPr/>
            <p:nvPr/>
          </p:nvSpPr>
          <p:spPr>
            <a:xfrm>
              <a:off x="12445390" y="2538402"/>
              <a:ext cx="290700" cy="290100"/>
            </a:xfrm>
            <a:custGeom>
              <a:rect b="b" l="l" r="r" t="t"/>
              <a:pathLst>
                <a:path extrusionOk="0" h="120000" w="120000">
                  <a:moveTo>
                    <a:pt x="100267" y="0"/>
                  </a:moveTo>
                  <a:lnTo>
                    <a:pt x="5934" y="86392"/>
                  </a:lnTo>
                  <a:lnTo>
                    <a:pt x="0" y="100061"/>
                  </a:lnTo>
                  <a:lnTo>
                    <a:pt x="1483" y="107505"/>
                  </a:lnTo>
                  <a:lnTo>
                    <a:pt x="16268" y="119491"/>
                  </a:lnTo>
                  <a:lnTo>
                    <a:pt x="20067" y="119818"/>
                  </a:lnTo>
                  <a:lnTo>
                    <a:pt x="23865" y="119491"/>
                  </a:lnTo>
                  <a:lnTo>
                    <a:pt x="113903" y="33707"/>
                  </a:lnTo>
                  <a:lnTo>
                    <a:pt x="119841" y="20040"/>
                  </a:lnTo>
                  <a:lnTo>
                    <a:pt x="118356" y="12594"/>
                  </a:lnTo>
                  <a:lnTo>
                    <a:pt x="113903" y="5947"/>
                  </a:lnTo>
                  <a:lnTo>
                    <a:pt x="107589" y="1486"/>
                  </a:lnTo>
                  <a:lnTo>
                    <a:pt x="100267" y="0"/>
                  </a:lnTo>
                  <a:close/>
                </a:path>
              </a:pathLst>
            </a:custGeom>
            <a:solidFill>
              <a:srgbClr val="F2B742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5" name="Google Shape;745;p49"/>
            <p:cNvSpPr/>
            <p:nvPr/>
          </p:nvSpPr>
          <p:spPr>
            <a:xfrm>
              <a:off x="6815332" y="1227989"/>
              <a:ext cx="290700" cy="96600"/>
            </a:xfrm>
            <a:custGeom>
              <a:rect b="b" l="l" r="r" t="t"/>
              <a:pathLst>
                <a:path extrusionOk="0" h="120000" w="120000">
                  <a:moveTo>
                    <a:pt x="100055" y="0"/>
                  </a:moveTo>
                  <a:lnTo>
                    <a:pt x="19786" y="0"/>
                  </a:lnTo>
                  <a:lnTo>
                    <a:pt x="12163" y="4763"/>
                  </a:lnTo>
                  <a:lnTo>
                    <a:pt x="5864" y="17669"/>
                  </a:lnTo>
                  <a:lnTo>
                    <a:pt x="1580" y="36643"/>
                  </a:lnTo>
                  <a:lnTo>
                    <a:pt x="0" y="59605"/>
                  </a:lnTo>
                  <a:lnTo>
                    <a:pt x="1580" y="82577"/>
                  </a:lnTo>
                  <a:lnTo>
                    <a:pt x="5864" y="101554"/>
                  </a:lnTo>
                  <a:lnTo>
                    <a:pt x="12163" y="114462"/>
                  </a:lnTo>
                  <a:lnTo>
                    <a:pt x="19786" y="119226"/>
                  </a:lnTo>
                  <a:lnTo>
                    <a:pt x="100055" y="119226"/>
                  </a:lnTo>
                  <a:lnTo>
                    <a:pt x="107679" y="114462"/>
                  </a:lnTo>
                  <a:lnTo>
                    <a:pt x="113977" y="101554"/>
                  </a:lnTo>
                  <a:lnTo>
                    <a:pt x="118262" y="82577"/>
                  </a:lnTo>
                  <a:lnTo>
                    <a:pt x="119843" y="59605"/>
                  </a:lnTo>
                  <a:lnTo>
                    <a:pt x="118262" y="36643"/>
                  </a:lnTo>
                  <a:lnTo>
                    <a:pt x="113977" y="17669"/>
                  </a:lnTo>
                  <a:lnTo>
                    <a:pt x="107679" y="4763"/>
                  </a:lnTo>
                  <a:lnTo>
                    <a:pt x="100055" y="0"/>
                  </a:lnTo>
                  <a:close/>
                </a:path>
              </a:pathLst>
            </a:custGeom>
            <a:solidFill>
              <a:srgbClr val="B56DA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6" name="Google Shape;746;p49"/>
            <p:cNvSpPr/>
            <p:nvPr/>
          </p:nvSpPr>
          <p:spPr>
            <a:xfrm>
              <a:off x="952731" y="648004"/>
              <a:ext cx="195000" cy="195000"/>
            </a:xfrm>
            <a:custGeom>
              <a:rect b="b" l="l" r="r" t="t"/>
              <a:pathLst>
                <a:path extrusionOk="0" h="120000" w="120000">
                  <a:moveTo>
                    <a:pt x="59875" y="0"/>
                  </a:moveTo>
                  <a:lnTo>
                    <a:pt x="36568" y="4704"/>
                  </a:lnTo>
                  <a:lnTo>
                    <a:pt x="17536" y="17536"/>
                  </a:lnTo>
                  <a:lnTo>
                    <a:pt x="4704" y="36568"/>
                  </a:lnTo>
                  <a:lnTo>
                    <a:pt x="0" y="59875"/>
                  </a:lnTo>
                  <a:lnTo>
                    <a:pt x="4704" y="83181"/>
                  </a:lnTo>
                  <a:lnTo>
                    <a:pt x="17536" y="102213"/>
                  </a:lnTo>
                  <a:lnTo>
                    <a:pt x="36568" y="115044"/>
                  </a:lnTo>
                  <a:lnTo>
                    <a:pt x="59875" y="119750"/>
                  </a:lnTo>
                  <a:lnTo>
                    <a:pt x="83181" y="115044"/>
                  </a:lnTo>
                  <a:lnTo>
                    <a:pt x="102213" y="102213"/>
                  </a:lnTo>
                  <a:lnTo>
                    <a:pt x="115044" y="83181"/>
                  </a:lnTo>
                  <a:lnTo>
                    <a:pt x="119750" y="59875"/>
                  </a:lnTo>
                  <a:lnTo>
                    <a:pt x="115044" y="36568"/>
                  </a:lnTo>
                  <a:lnTo>
                    <a:pt x="102213" y="17536"/>
                  </a:lnTo>
                  <a:lnTo>
                    <a:pt x="83181" y="4704"/>
                  </a:lnTo>
                  <a:lnTo>
                    <a:pt x="59875" y="0"/>
                  </a:lnTo>
                  <a:close/>
                </a:path>
              </a:pathLst>
            </a:custGeom>
            <a:solidFill>
              <a:srgbClr val="B56DA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7" name="Google Shape;747;p49"/>
            <p:cNvSpPr/>
            <p:nvPr/>
          </p:nvSpPr>
          <p:spPr>
            <a:xfrm>
              <a:off x="12446071" y="353923"/>
              <a:ext cx="290700" cy="96600"/>
            </a:xfrm>
            <a:custGeom>
              <a:rect b="b" l="l" r="r" t="t"/>
              <a:pathLst>
                <a:path extrusionOk="0" h="120000" w="120000">
                  <a:moveTo>
                    <a:pt x="100055" y="0"/>
                  </a:moveTo>
                  <a:lnTo>
                    <a:pt x="19786" y="0"/>
                  </a:lnTo>
                  <a:lnTo>
                    <a:pt x="12163" y="4762"/>
                  </a:lnTo>
                  <a:lnTo>
                    <a:pt x="5864" y="17669"/>
                  </a:lnTo>
                  <a:lnTo>
                    <a:pt x="1580" y="36642"/>
                  </a:lnTo>
                  <a:lnTo>
                    <a:pt x="0" y="59604"/>
                  </a:lnTo>
                  <a:lnTo>
                    <a:pt x="1580" y="82576"/>
                  </a:lnTo>
                  <a:lnTo>
                    <a:pt x="5864" y="101553"/>
                  </a:lnTo>
                  <a:lnTo>
                    <a:pt x="12163" y="114461"/>
                  </a:lnTo>
                  <a:lnTo>
                    <a:pt x="19786" y="119225"/>
                  </a:lnTo>
                  <a:lnTo>
                    <a:pt x="100055" y="119225"/>
                  </a:lnTo>
                  <a:lnTo>
                    <a:pt x="107679" y="114461"/>
                  </a:lnTo>
                  <a:lnTo>
                    <a:pt x="113977" y="101553"/>
                  </a:lnTo>
                  <a:lnTo>
                    <a:pt x="118262" y="82576"/>
                  </a:lnTo>
                  <a:lnTo>
                    <a:pt x="119843" y="59604"/>
                  </a:lnTo>
                  <a:lnTo>
                    <a:pt x="118262" y="36642"/>
                  </a:lnTo>
                  <a:lnTo>
                    <a:pt x="113977" y="17669"/>
                  </a:lnTo>
                  <a:lnTo>
                    <a:pt x="107679" y="4762"/>
                  </a:lnTo>
                  <a:lnTo>
                    <a:pt x="100055" y="0"/>
                  </a:lnTo>
                  <a:close/>
                </a:path>
              </a:pathLst>
            </a:custGeom>
            <a:solidFill>
              <a:srgbClr val="54BFD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8" name="Google Shape;748;p49"/>
            <p:cNvSpPr/>
            <p:nvPr/>
          </p:nvSpPr>
          <p:spPr>
            <a:xfrm>
              <a:off x="7009870" y="1955466"/>
              <a:ext cx="96600" cy="290700"/>
            </a:xfrm>
            <a:custGeom>
              <a:rect b="b" l="l" r="r" t="t"/>
              <a:pathLst>
                <a:path extrusionOk="0" h="120000" w="120000">
                  <a:moveTo>
                    <a:pt x="59620" y="0"/>
                  </a:moveTo>
                  <a:lnTo>
                    <a:pt x="36648" y="1580"/>
                  </a:lnTo>
                  <a:lnTo>
                    <a:pt x="17671" y="5864"/>
                  </a:lnTo>
                  <a:lnTo>
                    <a:pt x="4762" y="12160"/>
                  </a:lnTo>
                  <a:lnTo>
                    <a:pt x="0" y="19781"/>
                  </a:lnTo>
                  <a:lnTo>
                    <a:pt x="0" y="100050"/>
                  </a:lnTo>
                  <a:lnTo>
                    <a:pt x="4762" y="107674"/>
                  </a:lnTo>
                  <a:lnTo>
                    <a:pt x="17671" y="113972"/>
                  </a:lnTo>
                  <a:lnTo>
                    <a:pt x="36648" y="118256"/>
                  </a:lnTo>
                  <a:lnTo>
                    <a:pt x="59620" y="119837"/>
                  </a:lnTo>
                  <a:lnTo>
                    <a:pt x="82591" y="118256"/>
                  </a:lnTo>
                  <a:lnTo>
                    <a:pt x="101568" y="113972"/>
                  </a:lnTo>
                  <a:lnTo>
                    <a:pt x="114477" y="107674"/>
                  </a:lnTo>
                  <a:lnTo>
                    <a:pt x="119241" y="100050"/>
                  </a:lnTo>
                  <a:lnTo>
                    <a:pt x="119241" y="19781"/>
                  </a:lnTo>
                  <a:lnTo>
                    <a:pt x="114477" y="12160"/>
                  </a:lnTo>
                  <a:lnTo>
                    <a:pt x="101568" y="5864"/>
                  </a:lnTo>
                  <a:lnTo>
                    <a:pt x="82591" y="1580"/>
                  </a:lnTo>
                  <a:lnTo>
                    <a:pt x="59620" y="0"/>
                  </a:lnTo>
                  <a:close/>
                </a:path>
              </a:pathLst>
            </a:custGeom>
            <a:solidFill>
              <a:srgbClr val="54BFD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9" name="Google Shape;749;p49"/>
            <p:cNvSpPr/>
            <p:nvPr/>
          </p:nvSpPr>
          <p:spPr>
            <a:xfrm>
              <a:off x="12251525" y="1955466"/>
              <a:ext cx="96600" cy="290700"/>
            </a:xfrm>
            <a:custGeom>
              <a:rect b="b" l="l" r="r" t="t"/>
              <a:pathLst>
                <a:path extrusionOk="0" h="120000" w="120000">
                  <a:moveTo>
                    <a:pt x="59620" y="0"/>
                  </a:moveTo>
                  <a:lnTo>
                    <a:pt x="36648" y="1580"/>
                  </a:lnTo>
                  <a:lnTo>
                    <a:pt x="17671" y="5864"/>
                  </a:lnTo>
                  <a:lnTo>
                    <a:pt x="4762" y="12160"/>
                  </a:lnTo>
                  <a:lnTo>
                    <a:pt x="0" y="19781"/>
                  </a:lnTo>
                  <a:lnTo>
                    <a:pt x="0" y="100050"/>
                  </a:lnTo>
                  <a:lnTo>
                    <a:pt x="4762" y="107674"/>
                  </a:lnTo>
                  <a:lnTo>
                    <a:pt x="17671" y="113972"/>
                  </a:lnTo>
                  <a:lnTo>
                    <a:pt x="36648" y="118256"/>
                  </a:lnTo>
                  <a:lnTo>
                    <a:pt x="59620" y="119837"/>
                  </a:lnTo>
                  <a:lnTo>
                    <a:pt x="83305" y="118256"/>
                  </a:lnTo>
                  <a:lnTo>
                    <a:pt x="102202" y="113972"/>
                  </a:lnTo>
                  <a:lnTo>
                    <a:pt x="114714" y="107674"/>
                  </a:lnTo>
                  <a:lnTo>
                    <a:pt x="119241" y="100050"/>
                  </a:lnTo>
                  <a:lnTo>
                    <a:pt x="119241" y="19781"/>
                  </a:lnTo>
                  <a:lnTo>
                    <a:pt x="114477" y="12160"/>
                  </a:lnTo>
                  <a:lnTo>
                    <a:pt x="101568" y="5864"/>
                  </a:lnTo>
                  <a:lnTo>
                    <a:pt x="82591" y="1580"/>
                  </a:lnTo>
                  <a:lnTo>
                    <a:pt x="59620" y="0"/>
                  </a:lnTo>
                  <a:close/>
                </a:path>
              </a:pathLst>
            </a:custGeom>
            <a:solidFill>
              <a:srgbClr val="54BFD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0" name="Google Shape;750;p49"/>
            <p:cNvSpPr/>
            <p:nvPr/>
          </p:nvSpPr>
          <p:spPr>
            <a:xfrm>
              <a:off x="12639933" y="3704279"/>
              <a:ext cx="284400" cy="290100"/>
            </a:xfrm>
            <a:custGeom>
              <a:rect b="b" l="l" r="r" t="t"/>
              <a:pathLst>
                <a:path extrusionOk="0" h="120000" w="120000">
                  <a:moveTo>
                    <a:pt x="20440" y="0"/>
                  </a:moveTo>
                  <a:lnTo>
                    <a:pt x="12847" y="1486"/>
                  </a:lnTo>
                  <a:lnTo>
                    <a:pt x="6066" y="5947"/>
                  </a:lnTo>
                  <a:lnTo>
                    <a:pt x="1516" y="12278"/>
                  </a:lnTo>
                  <a:lnTo>
                    <a:pt x="0" y="19616"/>
                  </a:lnTo>
                  <a:lnTo>
                    <a:pt x="1516" y="27060"/>
                  </a:lnTo>
                  <a:lnTo>
                    <a:pt x="88127" y="114152"/>
                  </a:lnTo>
                  <a:lnTo>
                    <a:pt x="102576" y="119818"/>
                  </a:lnTo>
                  <a:lnTo>
                    <a:pt x="106450" y="119411"/>
                  </a:lnTo>
                  <a:lnTo>
                    <a:pt x="110161" y="118259"/>
                  </a:lnTo>
                  <a:lnTo>
                    <a:pt x="113547" y="116471"/>
                  </a:lnTo>
                  <a:lnTo>
                    <a:pt x="116445" y="114152"/>
                  </a:lnTo>
                  <a:lnTo>
                    <a:pt x="119827" y="109449"/>
                  </a:lnTo>
                  <a:lnTo>
                    <a:pt x="119827" y="91333"/>
                  </a:lnTo>
                  <a:lnTo>
                    <a:pt x="116445" y="86391"/>
                  </a:lnTo>
                  <a:lnTo>
                    <a:pt x="34384" y="5947"/>
                  </a:lnTo>
                  <a:lnTo>
                    <a:pt x="27926" y="1486"/>
                  </a:lnTo>
                  <a:lnTo>
                    <a:pt x="20440" y="0"/>
                  </a:lnTo>
                  <a:close/>
                </a:path>
              </a:pathLst>
            </a:custGeom>
            <a:solidFill>
              <a:srgbClr val="54BFD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1" name="Google Shape;751;p49"/>
            <p:cNvSpPr/>
            <p:nvPr/>
          </p:nvSpPr>
          <p:spPr>
            <a:xfrm>
              <a:off x="5697409" y="789583"/>
              <a:ext cx="195000" cy="195000"/>
            </a:xfrm>
            <a:custGeom>
              <a:rect b="b" l="l" r="r" t="t"/>
              <a:pathLst>
                <a:path extrusionOk="0" h="120000" w="120000">
                  <a:moveTo>
                    <a:pt x="59874" y="0"/>
                  </a:moveTo>
                  <a:lnTo>
                    <a:pt x="36568" y="4704"/>
                  </a:lnTo>
                  <a:lnTo>
                    <a:pt x="17536" y="17536"/>
                  </a:lnTo>
                  <a:lnTo>
                    <a:pt x="4704" y="36568"/>
                  </a:lnTo>
                  <a:lnTo>
                    <a:pt x="0" y="59875"/>
                  </a:lnTo>
                  <a:lnTo>
                    <a:pt x="4704" y="83181"/>
                  </a:lnTo>
                  <a:lnTo>
                    <a:pt x="17536" y="102213"/>
                  </a:lnTo>
                  <a:lnTo>
                    <a:pt x="36568" y="115044"/>
                  </a:lnTo>
                  <a:lnTo>
                    <a:pt x="59874" y="119750"/>
                  </a:lnTo>
                  <a:lnTo>
                    <a:pt x="83180" y="115044"/>
                  </a:lnTo>
                  <a:lnTo>
                    <a:pt x="102212" y="102213"/>
                  </a:lnTo>
                  <a:lnTo>
                    <a:pt x="115044" y="83181"/>
                  </a:lnTo>
                  <a:lnTo>
                    <a:pt x="119749" y="59875"/>
                  </a:lnTo>
                  <a:lnTo>
                    <a:pt x="115044" y="36568"/>
                  </a:lnTo>
                  <a:lnTo>
                    <a:pt x="102212" y="17536"/>
                  </a:lnTo>
                  <a:lnTo>
                    <a:pt x="83180" y="4704"/>
                  </a:lnTo>
                  <a:lnTo>
                    <a:pt x="59874" y="0"/>
                  </a:lnTo>
                  <a:close/>
                </a:path>
              </a:pathLst>
            </a:custGeom>
            <a:solidFill>
              <a:srgbClr val="54BFD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2" name="Google Shape;752;p49"/>
            <p:cNvSpPr/>
            <p:nvPr/>
          </p:nvSpPr>
          <p:spPr>
            <a:xfrm>
              <a:off x="3298288" y="1560004"/>
              <a:ext cx="290700" cy="290100"/>
            </a:xfrm>
            <a:custGeom>
              <a:rect b="b" l="l" r="r" t="t"/>
              <a:pathLst>
                <a:path extrusionOk="0" h="120000" w="120000">
                  <a:moveTo>
                    <a:pt x="19994" y="0"/>
                  </a:moveTo>
                  <a:lnTo>
                    <a:pt x="12566" y="1486"/>
                  </a:lnTo>
                  <a:lnTo>
                    <a:pt x="5934" y="5947"/>
                  </a:lnTo>
                  <a:lnTo>
                    <a:pt x="1483" y="12278"/>
                  </a:lnTo>
                  <a:lnTo>
                    <a:pt x="0" y="19616"/>
                  </a:lnTo>
                  <a:lnTo>
                    <a:pt x="1483" y="27060"/>
                  </a:lnTo>
                  <a:lnTo>
                    <a:pt x="85637" y="114152"/>
                  </a:lnTo>
                  <a:lnTo>
                    <a:pt x="99770" y="119818"/>
                  </a:lnTo>
                  <a:lnTo>
                    <a:pt x="103568" y="119411"/>
                  </a:lnTo>
                  <a:lnTo>
                    <a:pt x="118354" y="107824"/>
                  </a:lnTo>
                  <a:lnTo>
                    <a:pt x="119837" y="100486"/>
                  </a:lnTo>
                  <a:lnTo>
                    <a:pt x="118354" y="93042"/>
                  </a:lnTo>
                  <a:lnTo>
                    <a:pt x="113903" y="86392"/>
                  </a:lnTo>
                  <a:lnTo>
                    <a:pt x="33633" y="5947"/>
                  </a:lnTo>
                  <a:lnTo>
                    <a:pt x="27317" y="1486"/>
                  </a:lnTo>
                  <a:lnTo>
                    <a:pt x="19994" y="0"/>
                  </a:lnTo>
                  <a:close/>
                </a:path>
              </a:pathLst>
            </a:custGeom>
            <a:solidFill>
              <a:srgbClr val="F9756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3" name="Google Shape;753;p49"/>
            <p:cNvSpPr/>
            <p:nvPr/>
          </p:nvSpPr>
          <p:spPr>
            <a:xfrm>
              <a:off x="1050001" y="5208005"/>
              <a:ext cx="290700" cy="290100"/>
            </a:xfrm>
            <a:custGeom>
              <a:rect b="b" l="l" r="r" t="t"/>
              <a:pathLst>
                <a:path extrusionOk="0" h="120000" w="120000">
                  <a:moveTo>
                    <a:pt x="100267" y="0"/>
                  </a:moveTo>
                  <a:lnTo>
                    <a:pt x="5934" y="86391"/>
                  </a:lnTo>
                  <a:lnTo>
                    <a:pt x="0" y="100061"/>
                  </a:lnTo>
                  <a:lnTo>
                    <a:pt x="1483" y="107505"/>
                  </a:lnTo>
                  <a:lnTo>
                    <a:pt x="16268" y="119490"/>
                  </a:lnTo>
                  <a:lnTo>
                    <a:pt x="20066" y="119818"/>
                  </a:lnTo>
                  <a:lnTo>
                    <a:pt x="23856" y="119411"/>
                  </a:lnTo>
                  <a:lnTo>
                    <a:pt x="113902" y="33707"/>
                  </a:lnTo>
                  <a:lnTo>
                    <a:pt x="119837" y="20040"/>
                  </a:lnTo>
                  <a:lnTo>
                    <a:pt x="118353" y="12594"/>
                  </a:lnTo>
                  <a:lnTo>
                    <a:pt x="113902" y="5947"/>
                  </a:lnTo>
                  <a:lnTo>
                    <a:pt x="107589" y="1486"/>
                  </a:lnTo>
                  <a:lnTo>
                    <a:pt x="100267" y="0"/>
                  </a:lnTo>
                  <a:close/>
                </a:path>
              </a:pathLst>
            </a:custGeom>
            <a:solidFill>
              <a:srgbClr val="F9756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4" name="Google Shape;754;p49"/>
            <p:cNvSpPr/>
            <p:nvPr/>
          </p:nvSpPr>
          <p:spPr>
            <a:xfrm>
              <a:off x="12834472" y="1458345"/>
              <a:ext cx="89400" cy="156300"/>
            </a:xfrm>
            <a:custGeom>
              <a:rect b="b" l="l" r="r" t="t"/>
              <a:pathLst>
                <a:path extrusionOk="0" h="120000" w="120000">
                  <a:moveTo>
                    <a:pt x="119995" y="0"/>
                  </a:moveTo>
                  <a:lnTo>
                    <a:pt x="19275" y="57728"/>
                  </a:lnTo>
                  <a:lnTo>
                    <a:pt x="4818" y="69489"/>
                  </a:lnTo>
                  <a:lnTo>
                    <a:pt x="0" y="83123"/>
                  </a:lnTo>
                  <a:lnTo>
                    <a:pt x="4818" y="96951"/>
                  </a:lnTo>
                  <a:lnTo>
                    <a:pt x="52844" y="119217"/>
                  </a:lnTo>
                  <a:lnTo>
                    <a:pt x="65182" y="119827"/>
                  </a:lnTo>
                  <a:lnTo>
                    <a:pt x="77234" y="119217"/>
                  </a:lnTo>
                  <a:lnTo>
                    <a:pt x="88596" y="117325"/>
                  </a:lnTo>
                  <a:lnTo>
                    <a:pt x="99268" y="114052"/>
                  </a:lnTo>
                  <a:lnTo>
                    <a:pt x="109251" y="109299"/>
                  </a:lnTo>
                  <a:lnTo>
                    <a:pt x="119995" y="103141"/>
                  </a:lnTo>
                  <a:lnTo>
                    <a:pt x="119995" y="0"/>
                  </a:lnTo>
                  <a:close/>
                </a:path>
              </a:pathLst>
            </a:custGeom>
            <a:solidFill>
              <a:srgbClr val="F9756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5" name="Google Shape;755;p49"/>
            <p:cNvSpPr/>
            <p:nvPr/>
          </p:nvSpPr>
          <p:spPr>
            <a:xfrm>
              <a:off x="5584787" y="6154066"/>
              <a:ext cx="459000" cy="432300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6" name="Google Shape;756;p49"/>
            <p:cNvSpPr/>
            <p:nvPr/>
          </p:nvSpPr>
          <p:spPr>
            <a:xfrm>
              <a:off x="5536161" y="6624582"/>
              <a:ext cx="556800" cy="163200"/>
            </a:xfrm>
            <a:custGeom>
              <a:rect b="b" l="l" r="r" t="t"/>
              <a:pathLst>
                <a:path extrusionOk="0" h="120000" w="120000">
                  <a:moveTo>
                    <a:pt x="112865" y="0"/>
                  </a:moveTo>
                  <a:lnTo>
                    <a:pt x="109786" y="1625"/>
                  </a:lnTo>
                  <a:lnTo>
                    <a:pt x="107602" y="6368"/>
                  </a:lnTo>
                  <a:lnTo>
                    <a:pt x="106301" y="14024"/>
                  </a:lnTo>
                  <a:lnTo>
                    <a:pt x="105870" y="24391"/>
                  </a:lnTo>
                  <a:lnTo>
                    <a:pt x="105870" y="30611"/>
                  </a:lnTo>
                  <a:lnTo>
                    <a:pt x="106301" y="41736"/>
                  </a:lnTo>
                  <a:lnTo>
                    <a:pt x="107602" y="49504"/>
                  </a:lnTo>
                  <a:lnTo>
                    <a:pt x="109786" y="54059"/>
                  </a:lnTo>
                  <a:lnTo>
                    <a:pt x="112865" y="55545"/>
                  </a:lnTo>
                  <a:lnTo>
                    <a:pt x="115948" y="54051"/>
                  </a:lnTo>
                  <a:lnTo>
                    <a:pt x="118133" y="49444"/>
                  </a:lnTo>
                  <a:lnTo>
                    <a:pt x="119354" y="42022"/>
                  </a:lnTo>
                  <a:lnTo>
                    <a:pt x="111029" y="42022"/>
                  </a:lnTo>
                  <a:lnTo>
                    <a:pt x="110728" y="37895"/>
                  </a:lnTo>
                  <a:lnTo>
                    <a:pt x="110728" y="17145"/>
                  </a:lnTo>
                  <a:lnTo>
                    <a:pt x="111341" y="13512"/>
                  </a:lnTo>
                  <a:lnTo>
                    <a:pt x="119347" y="13512"/>
                  </a:lnTo>
                  <a:lnTo>
                    <a:pt x="118133" y="6368"/>
                  </a:lnTo>
                  <a:lnTo>
                    <a:pt x="115948" y="1625"/>
                  </a:lnTo>
                  <a:lnTo>
                    <a:pt x="112865" y="0"/>
                  </a:lnTo>
                  <a:close/>
                </a:path>
                <a:path extrusionOk="0" h="120000" w="120000">
                  <a:moveTo>
                    <a:pt x="119347" y="13512"/>
                  </a:moveTo>
                  <a:lnTo>
                    <a:pt x="114381" y="13512"/>
                  </a:lnTo>
                  <a:lnTo>
                    <a:pt x="114997" y="17145"/>
                  </a:lnTo>
                  <a:lnTo>
                    <a:pt x="114997" y="37362"/>
                  </a:lnTo>
                  <a:lnTo>
                    <a:pt x="114685" y="42022"/>
                  </a:lnTo>
                  <a:lnTo>
                    <a:pt x="119354" y="42022"/>
                  </a:lnTo>
                  <a:lnTo>
                    <a:pt x="119435" y="41535"/>
                  </a:lnTo>
                  <a:lnTo>
                    <a:pt x="119847" y="30611"/>
                  </a:lnTo>
                  <a:lnTo>
                    <a:pt x="119865" y="24391"/>
                  </a:lnTo>
                  <a:lnTo>
                    <a:pt x="119435" y="14024"/>
                  </a:lnTo>
                  <a:lnTo>
                    <a:pt x="119347" y="13512"/>
                  </a:lnTo>
                  <a:close/>
                </a:path>
                <a:path extrusionOk="0" h="120000" w="120000">
                  <a:moveTo>
                    <a:pt x="4723" y="1045"/>
                  </a:moveTo>
                  <a:lnTo>
                    <a:pt x="0" y="1045"/>
                  </a:lnTo>
                  <a:lnTo>
                    <a:pt x="0" y="54517"/>
                  </a:lnTo>
                  <a:lnTo>
                    <a:pt x="4723" y="54517"/>
                  </a:lnTo>
                  <a:lnTo>
                    <a:pt x="4723" y="1045"/>
                  </a:lnTo>
                  <a:close/>
                </a:path>
                <a:path extrusionOk="0" h="120000" w="120000">
                  <a:moveTo>
                    <a:pt x="38038" y="1045"/>
                  </a:moveTo>
                  <a:lnTo>
                    <a:pt x="30877" y="1045"/>
                  </a:lnTo>
                  <a:lnTo>
                    <a:pt x="28195" y="2334"/>
                  </a:lnTo>
                  <a:lnTo>
                    <a:pt x="26298" y="5908"/>
                  </a:lnTo>
                  <a:lnTo>
                    <a:pt x="25171" y="11328"/>
                  </a:lnTo>
                  <a:lnTo>
                    <a:pt x="24799" y="18153"/>
                  </a:lnTo>
                  <a:lnTo>
                    <a:pt x="25112" y="24161"/>
                  </a:lnTo>
                  <a:lnTo>
                    <a:pt x="26053" y="28747"/>
                  </a:lnTo>
                  <a:lnTo>
                    <a:pt x="27620" y="31674"/>
                  </a:lnTo>
                  <a:lnTo>
                    <a:pt x="29815" y="32703"/>
                  </a:lnTo>
                  <a:lnTo>
                    <a:pt x="34076" y="32703"/>
                  </a:lnTo>
                  <a:lnTo>
                    <a:pt x="34680" y="33730"/>
                  </a:lnTo>
                  <a:lnTo>
                    <a:pt x="34680" y="39977"/>
                  </a:lnTo>
                  <a:lnTo>
                    <a:pt x="34076" y="41014"/>
                  </a:lnTo>
                  <a:lnTo>
                    <a:pt x="25256" y="41014"/>
                  </a:lnTo>
                  <a:lnTo>
                    <a:pt x="25256" y="54517"/>
                  </a:lnTo>
                  <a:lnTo>
                    <a:pt x="33318" y="54517"/>
                  </a:lnTo>
                  <a:lnTo>
                    <a:pt x="36023" y="53152"/>
                  </a:lnTo>
                  <a:lnTo>
                    <a:pt x="37976" y="49445"/>
                  </a:lnTo>
                  <a:lnTo>
                    <a:pt x="39159" y="43987"/>
                  </a:lnTo>
                  <a:lnTo>
                    <a:pt x="39557" y="37362"/>
                  </a:lnTo>
                  <a:lnTo>
                    <a:pt x="39202" y="30397"/>
                  </a:lnTo>
                  <a:lnTo>
                    <a:pt x="38090" y="25172"/>
                  </a:lnTo>
                  <a:lnTo>
                    <a:pt x="36152" y="21888"/>
                  </a:lnTo>
                  <a:lnTo>
                    <a:pt x="33318" y="20749"/>
                  </a:lnTo>
                  <a:lnTo>
                    <a:pt x="29965" y="20749"/>
                  </a:lnTo>
                  <a:lnTo>
                    <a:pt x="29659" y="19208"/>
                  </a:lnTo>
                  <a:lnTo>
                    <a:pt x="29659" y="16108"/>
                  </a:lnTo>
                  <a:lnTo>
                    <a:pt x="29965" y="14521"/>
                  </a:lnTo>
                  <a:lnTo>
                    <a:pt x="38038" y="14521"/>
                  </a:lnTo>
                  <a:lnTo>
                    <a:pt x="38038" y="1045"/>
                  </a:lnTo>
                  <a:close/>
                </a:path>
                <a:path extrusionOk="0" h="120000" w="120000">
                  <a:moveTo>
                    <a:pt x="59482" y="1045"/>
                  </a:moveTo>
                  <a:lnTo>
                    <a:pt x="54918" y="1045"/>
                  </a:lnTo>
                  <a:lnTo>
                    <a:pt x="54918" y="54517"/>
                  </a:lnTo>
                  <a:lnTo>
                    <a:pt x="59482" y="54517"/>
                  </a:lnTo>
                  <a:lnTo>
                    <a:pt x="59482" y="1045"/>
                  </a:lnTo>
                  <a:close/>
                </a:path>
                <a:path extrusionOk="0" h="120000" w="120000">
                  <a:moveTo>
                    <a:pt x="100539" y="14521"/>
                  </a:moveTo>
                  <a:lnTo>
                    <a:pt x="95679" y="14521"/>
                  </a:lnTo>
                  <a:lnTo>
                    <a:pt x="95679" y="54517"/>
                  </a:lnTo>
                  <a:lnTo>
                    <a:pt x="100539" y="54517"/>
                  </a:lnTo>
                  <a:lnTo>
                    <a:pt x="100539" y="14521"/>
                  </a:lnTo>
                  <a:close/>
                </a:path>
                <a:path extrusionOk="0" h="120000" w="120000">
                  <a:moveTo>
                    <a:pt x="104499" y="1045"/>
                  </a:moveTo>
                  <a:lnTo>
                    <a:pt x="91717" y="1045"/>
                  </a:lnTo>
                  <a:lnTo>
                    <a:pt x="91717" y="14521"/>
                  </a:lnTo>
                  <a:lnTo>
                    <a:pt x="104499" y="14521"/>
                  </a:lnTo>
                  <a:lnTo>
                    <a:pt x="104499" y="1045"/>
                  </a:lnTo>
                  <a:close/>
                </a:path>
                <a:path extrusionOk="0" h="120000" w="120000">
                  <a:moveTo>
                    <a:pt x="70267" y="14521"/>
                  </a:moveTo>
                  <a:lnTo>
                    <a:pt x="65410" y="14521"/>
                  </a:lnTo>
                  <a:lnTo>
                    <a:pt x="65410" y="54517"/>
                  </a:lnTo>
                  <a:lnTo>
                    <a:pt x="70267" y="54517"/>
                  </a:lnTo>
                  <a:lnTo>
                    <a:pt x="70267" y="14521"/>
                  </a:lnTo>
                  <a:close/>
                </a:path>
                <a:path extrusionOk="0" h="120000" w="120000">
                  <a:moveTo>
                    <a:pt x="74230" y="1045"/>
                  </a:moveTo>
                  <a:lnTo>
                    <a:pt x="61447" y="1045"/>
                  </a:lnTo>
                  <a:lnTo>
                    <a:pt x="61447" y="14521"/>
                  </a:lnTo>
                  <a:lnTo>
                    <a:pt x="74230" y="14521"/>
                  </a:lnTo>
                  <a:lnTo>
                    <a:pt x="74230" y="1045"/>
                  </a:lnTo>
                  <a:close/>
                </a:path>
                <a:path extrusionOk="0" h="120000" w="120000">
                  <a:moveTo>
                    <a:pt x="48976" y="14521"/>
                  </a:moveTo>
                  <a:lnTo>
                    <a:pt x="44116" y="14521"/>
                  </a:lnTo>
                  <a:lnTo>
                    <a:pt x="44116" y="54517"/>
                  </a:lnTo>
                  <a:lnTo>
                    <a:pt x="48976" y="54517"/>
                  </a:lnTo>
                  <a:lnTo>
                    <a:pt x="48976" y="14521"/>
                  </a:lnTo>
                  <a:close/>
                </a:path>
                <a:path extrusionOk="0" h="120000" w="120000">
                  <a:moveTo>
                    <a:pt x="52939" y="1045"/>
                  </a:moveTo>
                  <a:lnTo>
                    <a:pt x="40162" y="1045"/>
                  </a:lnTo>
                  <a:lnTo>
                    <a:pt x="40162" y="14521"/>
                  </a:lnTo>
                  <a:lnTo>
                    <a:pt x="52939" y="14521"/>
                  </a:lnTo>
                  <a:lnTo>
                    <a:pt x="52939" y="1045"/>
                  </a:lnTo>
                  <a:close/>
                </a:path>
                <a:path extrusionOk="0" h="120000" w="120000">
                  <a:moveTo>
                    <a:pt x="81071" y="1045"/>
                  </a:moveTo>
                  <a:lnTo>
                    <a:pt x="76367" y="1045"/>
                  </a:lnTo>
                  <a:lnTo>
                    <a:pt x="76367" y="34271"/>
                  </a:lnTo>
                  <a:lnTo>
                    <a:pt x="76793" y="43706"/>
                  </a:lnTo>
                  <a:lnTo>
                    <a:pt x="78061" y="50339"/>
                  </a:lnTo>
                  <a:lnTo>
                    <a:pt x="80153" y="54258"/>
                  </a:lnTo>
                  <a:lnTo>
                    <a:pt x="83053" y="55545"/>
                  </a:lnTo>
                  <a:lnTo>
                    <a:pt x="85805" y="54258"/>
                  </a:lnTo>
                  <a:lnTo>
                    <a:pt x="87861" y="50339"/>
                  </a:lnTo>
                  <a:lnTo>
                    <a:pt x="89148" y="43706"/>
                  </a:lnTo>
                  <a:lnTo>
                    <a:pt x="89227" y="42022"/>
                  </a:lnTo>
                  <a:lnTo>
                    <a:pt x="81681" y="42022"/>
                  </a:lnTo>
                  <a:lnTo>
                    <a:pt x="81071" y="39473"/>
                  </a:lnTo>
                  <a:lnTo>
                    <a:pt x="81071" y="1045"/>
                  </a:lnTo>
                  <a:close/>
                </a:path>
                <a:path extrusionOk="0" h="120000" w="120000">
                  <a:moveTo>
                    <a:pt x="89593" y="1045"/>
                  </a:moveTo>
                  <a:lnTo>
                    <a:pt x="84880" y="1045"/>
                  </a:lnTo>
                  <a:lnTo>
                    <a:pt x="84880" y="39473"/>
                  </a:lnTo>
                  <a:lnTo>
                    <a:pt x="84421" y="42022"/>
                  </a:lnTo>
                  <a:lnTo>
                    <a:pt x="89227" y="42022"/>
                  </a:lnTo>
                  <a:lnTo>
                    <a:pt x="89593" y="34271"/>
                  </a:lnTo>
                  <a:lnTo>
                    <a:pt x="89593" y="1045"/>
                  </a:lnTo>
                  <a:close/>
                </a:path>
                <a:path extrusionOk="0" h="120000" w="120000">
                  <a:moveTo>
                    <a:pt x="13691" y="1045"/>
                  </a:moveTo>
                  <a:lnTo>
                    <a:pt x="7610" y="1045"/>
                  </a:lnTo>
                  <a:lnTo>
                    <a:pt x="7610" y="54517"/>
                  </a:lnTo>
                  <a:lnTo>
                    <a:pt x="11871" y="54517"/>
                  </a:lnTo>
                  <a:lnTo>
                    <a:pt x="11871" y="20749"/>
                  </a:lnTo>
                  <a:lnTo>
                    <a:pt x="16627" y="20749"/>
                  </a:lnTo>
                  <a:lnTo>
                    <a:pt x="13691" y="1045"/>
                  </a:lnTo>
                  <a:close/>
                </a:path>
                <a:path extrusionOk="0" h="120000" w="120000">
                  <a:moveTo>
                    <a:pt x="16627" y="20749"/>
                  </a:moveTo>
                  <a:lnTo>
                    <a:pt x="11871" y="20749"/>
                  </a:lnTo>
                  <a:lnTo>
                    <a:pt x="16887" y="54517"/>
                  </a:lnTo>
                  <a:lnTo>
                    <a:pt x="22809" y="54517"/>
                  </a:lnTo>
                  <a:lnTo>
                    <a:pt x="22809" y="33730"/>
                  </a:lnTo>
                  <a:lnTo>
                    <a:pt x="18562" y="33730"/>
                  </a:lnTo>
                  <a:lnTo>
                    <a:pt x="16627" y="20749"/>
                  </a:lnTo>
                  <a:close/>
                </a:path>
                <a:path extrusionOk="0" h="120000" w="120000">
                  <a:moveTo>
                    <a:pt x="22809" y="1045"/>
                  </a:moveTo>
                  <a:lnTo>
                    <a:pt x="18562" y="1045"/>
                  </a:lnTo>
                  <a:lnTo>
                    <a:pt x="18562" y="33730"/>
                  </a:lnTo>
                  <a:lnTo>
                    <a:pt x="22809" y="33730"/>
                  </a:lnTo>
                  <a:lnTo>
                    <a:pt x="22809" y="1045"/>
                  </a:lnTo>
                  <a:close/>
                </a:path>
                <a:path extrusionOk="0" h="120000" w="120000">
                  <a:moveTo>
                    <a:pt x="112865" y="64351"/>
                  </a:moveTo>
                  <a:lnTo>
                    <a:pt x="109786" y="65975"/>
                  </a:lnTo>
                  <a:lnTo>
                    <a:pt x="107602" y="70716"/>
                  </a:lnTo>
                  <a:lnTo>
                    <a:pt x="106301" y="78380"/>
                  </a:lnTo>
                  <a:lnTo>
                    <a:pt x="105870" y="88771"/>
                  </a:lnTo>
                  <a:lnTo>
                    <a:pt x="105870" y="95019"/>
                  </a:lnTo>
                  <a:lnTo>
                    <a:pt x="106301" y="106117"/>
                  </a:lnTo>
                  <a:lnTo>
                    <a:pt x="107602" y="113871"/>
                  </a:lnTo>
                  <a:lnTo>
                    <a:pt x="109786" y="118420"/>
                  </a:lnTo>
                  <a:lnTo>
                    <a:pt x="112865" y="119905"/>
                  </a:lnTo>
                  <a:lnTo>
                    <a:pt x="115948" y="118412"/>
                  </a:lnTo>
                  <a:lnTo>
                    <a:pt x="118133" y="113804"/>
                  </a:lnTo>
                  <a:lnTo>
                    <a:pt x="119348" y="106421"/>
                  </a:lnTo>
                  <a:lnTo>
                    <a:pt x="111029" y="106421"/>
                  </a:lnTo>
                  <a:lnTo>
                    <a:pt x="110728" y="102237"/>
                  </a:lnTo>
                  <a:lnTo>
                    <a:pt x="110728" y="81515"/>
                  </a:lnTo>
                  <a:lnTo>
                    <a:pt x="111341" y="77864"/>
                  </a:lnTo>
                  <a:lnTo>
                    <a:pt x="119347" y="77864"/>
                  </a:lnTo>
                  <a:lnTo>
                    <a:pt x="118133" y="70716"/>
                  </a:lnTo>
                  <a:lnTo>
                    <a:pt x="115948" y="65975"/>
                  </a:lnTo>
                  <a:lnTo>
                    <a:pt x="112865" y="64351"/>
                  </a:lnTo>
                  <a:close/>
                </a:path>
                <a:path extrusionOk="0" h="120000" w="120000">
                  <a:moveTo>
                    <a:pt x="119347" y="77864"/>
                  </a:moveTo>
                  <a:lnTo>
                    <a:pt x="114381" y="77864"/>
                  </a:lnTo>
                  <a:lnTo>
                    <a:pt x="114997" y="81515"/>
                  </a:lnTo>
                  <a:lnTo>
                    <a:pt x="114997" y="101752"/>
                  </a:lnTo>
                  <a:lnTo>
                    <a:pt x="114685" y="106421"/>
                  </a:lnTo>
                  <a:lnTo>
                    <a:pt x="119348" y="106421"/>
                  </a:lnTo>
                  <a:lnTo>
                    <a:pt x="119435" y="105892"/>
                  </a:lnTo>
                  <a:lnTo>
                    <a:pt x="119845" y="95019"/>
                  </a:lnTo>
                  <a:lnTo>
                    <a:pt x="119865" y="88771"/>
                  </a:lnTo>
                  <a:lnTo>
                    <a:pt x="119435" y="78380"/>
                  </a:lnTo>
                  <a:lnTo>
                    <a:pt x="119347" y="77864"/>
                  </a:lnTo>
                  <a:close/>
                </a:path>
                <a:path extrusionOk="0" h="120000" w="120000">
                  <a:moveTo>
                    <a:pt x="49745" y="65415"/>
                  </a:moveTo>
                  <a:lnTo>
                    <a:pt x="41382" y="65415"/>
                  </a:lnTo>
                  <a:lnTo>
                    <a:pt x="41382" y="118841"/>
                  </a:lnTo>
                  <a:lnTo>
                    <a:pt x="50342" y="118841"/>
                  </a:lnTo>
                  <a:lnTo>
                    <a:pt x="52530" y="117635"/>
                  </a:lnTo>
                  <a:lnTo>
                    <a:pt x="54212" y="114241"/>
                  </a:lnTo>
                  <a:lnTo>
                    <a:pt x="55292" y="108996"/>
                  </a:lnTo>
                  <a:lnTo>
                    <a:pt x="55322" y="108466"/>
                  </a:lnTo>
                  <a:lnTo>
                    <a:pt x="46097" y="108466"/>
                  </a:lnTo>
                  <a:lnTo>
                    <a:pt x="46097" y="96046"/>
                  </a:lnTo>
                  <a:lnTo>
                    <a:pt x="55673" y="96046"/>
                  </a:lnTo>
                  <a:lnTo>
                    <a:pt x="55673" y="95019"/>
                  </a:lnTo>
                  <a:lnTo>
                    <a:pt x="54455" y="89807"/>
                  </a:lnTo>
                  <a:lnTo>
                    <a:pt x="52783" y="88201"/>
                  </a:lnTo>
                  <a:lnTo>
                    <a:pt x="53691" y="86679"/>
                  </a:lnTo>
                  <a:lnTo>
                    <a:pt x="53867" y="85643"/>
                  </a:lnTo>
                  <a:lnTo>
                    <a:pt x="46097" y="85643"/>
                  </a:lnTo>
                  <a:lnTo>
                    <a:pt x="46097" y="75772"/>
                  </a:lnTo>
                  <a:lnTo>
                    <a:pt x="54187" y="75772"/>
                  </a:lnTo>
                  <a:lnTo>
                    <a:pt x="54044" y="73295"/>
                  </a:lnTo>
                  <a:lnTo>
                    <a:pt x="53224" y="69308"/>
                  </a:lnTo>
                  <a:lnTo>
                    <a:pt x="51806" y="66486"/>
                  </a:lnTo>
                  <a:lnTo>
                    <a:pt x="49745" y="65415"/>
                  </a:lnTo>
                  <a:close/>
                </a:path>
                <a:path extrusionOk="0" h="120000" w="120000">
                  <a:moveTo>
                    <a:pt x="55673" y="96046"/>
                  </a:moveTo>
                  <a:lnTo>
                    <a:pt x="50495" y="96046"/>
                  </a:lnTo>
                  <a:lnTo>
                    <a:pt x="50955" y="98633"/>
                  </a:lnTo>
                  <a:lnTo>
                    <a:pt x="50955" y="105375"/>
                  </a:lnTo>
                  <a:lnTo>
                    <a:pt x="50495" y="108466"/>
                  </a:lnTo>
                  <a:lnTo>
                    <a:pt x="55322" y="108466"/>
                  </a:lnTo>
                  <a:lnTo>
                    <a:pt x="55673" y="102237"/>
                  </a:lnTo>
                  <a:lnTo>
                    <a:pt x="55673" y="96046"/>
                  </a:lnTo>
                  <a:close/>
                </a:path>
                <a:path extrusionOk="0" h="120000" w="120000">
                  <a:moveTo>
                    <a:pt x="54187" y="75772"/>
                  </a:moveTo>
                  <a:lnTo>
                    <a:pt x="49132" y="75772"/>
                  </a:lnTo>
                  <a:lnTo>
                    <a:pt x="49745" y="77350"/>
                  </a:lnTo>
                  <a:lnTo>
                    <a:pt x="49745" y="84083"/>
                  </a:lnTo>
                  <a:lnTo>
                    <a:pt x="49132" y="85643"/>
                  </a:lnTo>
                  <a:lnTo>
                    <a:pt x="53867" y="85643"/>
                  </a:lnTo>
                  <a:lnTo>
                    <a:pt x="54307" y="83037"/>
                  </a:lnTo>
                  <a:lnTo>
                    <a:pt x="54307" y="77864"/>
                  </a:lnTo>
                  <a:lnTo>
                    <a:pt x="54187" y="75772"/>
                  </a:lnTo>
                  <a:close/>
                </a:path>
                <a:path extrusionOk="0" h="120000" w="120000">
                  <a:moveTo>
                    <a:pt x="38487" y="65425"/>
                  </a:moveTo>
                  <a:lnTo>
                    <a:pt x="33777" y="65425"/>
                  </a:lnTo>
                  <a:lnTo>
                    <a:pt x="33777" y="118841"/>
                  </a:lnTo>
                  <a:lnTo>
                    <a:pt x="38487" y="118841"/>
                  </a:lnTo>
                  <a:lnTo>
                    <a:pt x="38487" y="65425"/>
                  </a:lnTo>
                  <a:close/>
                </a:path>
                <a:path extrusionOk="0" h="120000" w="120000">
                  <a:moveTo>
                    <a:pt x="4723" y="65415"/>
                  </a:moveTo>
                  <a:lnTo>
                    <a:pt x="0" y="65415"/>
                  </a:lnTo>
                  <a:lnTo>
                    <a:pt x="0" y="98633"/>
                  </a:lnTo>
                  <a:lnTo>
                    <a:pt x="426" y="108075"/>
                  </a:lnTo>
                  <a:lnTo>
                    <a:pt x="1694" y="114707"/>
                  </a:lnTo>
                  <a:lnTo>
                    <a:pt x="3789" y="118622"/>
                  </a:lnTo>
                  <a:lnTo>
                    <a:pt x="6693" y="119905"/>
                  </a:lnTo>
                  <a:lnTo>
                    <a:pt x="9446" y="118622"/>
                  </a:lnTo>
                  <a:lnTo>
                    <a:pt x="11502" y="114707"/>
                  </a:lnTo>
                  <a:lnTo>
                    <a:pt x="12788" y="108075"/>
                  </a:lnTo>
                  <a:lnTo>
                    <a:pt x="12866" y="106421"/>
                  </a:lnTo>
                  <a:lnTo>
                    <a:pt x="5338" y="106421"/>
                  </a:lnTo>
                  <a:lnTo>
                    <a:pt x="4723" y="103778"/>
                  </a:lnTo>
                  <a:lnTo>
                    <a:pt x="4723" y="65415"/>
                  </a:lnTo>
                  <a:close/>
                </a:path>
                <a:path extrusionOk="0" h="120000" w="120000">
                  <a:moveTo>
                    <a:pt x="13234" y="65415"/>
                  </a:moveTo>
                  <a:lnTo>
                    <a:pt x="8524" y="65415"/>
                  </a:lnTo>
                  <a:lnTo>
                    <a:pt x="8524" y="103778"/>
                  </a:lnTo>
                  <a:lnTo>
                    <a:pt x="8064" y="106421"/>
                  </a:lnTo>
                  <a:lnTo>
                    <a:pt x="12866" y="106421"/>
                  </a:lnTo>
                  <a:lnTo>
                    <a:pt x="13234" y="98633"/>
                  </a:lnTo>
                  <a:lnTo>
                    <a:pt x="13234" y="65415"/>
                  </a:lnTo>
                  <a:close/>
                </a:path>
                <a:path extrusionOk="0" h="120000" w="120000">
                  <a:moveTo>
                    <a:pt x="67692" y="65415"/>
                  </a:moveTo>
                  <a:lnTo>
                    <a:pt x="60391" y="65415"/>
                  </a:lnTo>
                  <a:lnTo>
                    <a:pt x="55988" y="118841"/>
                  </a:lnTo>
                  <a:lnTo>
                    <a:pt x="61007" y="118841"/>
                  </a:lnTo>
                  <a:lnTo>
                    <a:pt x="61745" y="109026"/>
                  </a:lnTo>
                  <a:lnTo>
                    <a:pt x="71541" y="109026"/>
                  </a:lnTo>
                  <a:lnTo>
                    <a:pt x="70440" y="96550"/>
                  </a:lnTo>
                  <a:lnTo>
                    <a:pt x="62676" y="96550"/>
                  </a:lnTo>
                  <a:lnTo>
                    <a:pt x="64039" y="76836"/>
                  </a:lnTo>
                  <a:lnTo>
                    <a:pt x="68700" y="76836"/>
                  </a:lnTo>
                  <a:lnTo>
                    <a:pt x="67692" y="65415"/>
                  </a:lnTo>
                  <a:close/>
                </a:path>
                <a:path extrusionOk="0" h="120000" w="120000">
                  <a:moveTo>
                    <a:pt x="71541" y="109026"/>
                  </a:moveTo>
                  <a:lnTo>
                    <a:pt x="66622" y="109026"/>
                  </a:lnTo>
                  <a:lnTo>
                    <a:pt x="67388" y="118841"/>
                  </a:lnTo>
                  <a:lnTo>
                    <a:pt x="72407" y="118841"/>
                  </a:lnTo>
                  <a:lnTo>
                    <a:pt x="71541" y="109026"/>
                  </a:lnTo>
                  <a:close/>
                </a:path>
                <a:path extrusionOk="0" h="120000" w="120000">
                  <a:moveTo>
                    <a:pt x="68700" y="76836"/>
                  </a:moveTo>
                  <a:lnTo>
                    <a:pt x="64039" y="76836"/>
                  </a:lnTo>
                  <a:lnTo>
                    <a:pt x="65549" y="96550"/>
                  </a:lnTo>
                  <a:lnTo>
                    <a:pt x="70440" y="96550"/>
                  </a:lnTo>
                  <a:lnTo>
                    <a:pt x="68700" y="76836"/>
                  </a:lnTo>
                  <a:close/>
                </a:path>
                <a:path extrusionOk="0" h="120000" w="120000">
                  <a:moveTo>
                    <a:pt x="97655" y="64351"/>
                  </a:moveTo>
                  <a:lnTo>
                    <a:pt x="94595" y="65975"/>
                  </a:lnTo>
                  <a:lnTo>
                    <a:pt x="92464" y="70716"/>
                  </a:lnTo>
                  <a:lnTo>
                    <a:pt x="91219" y="78380"/>
                  </a:lnTo>
                  <a:lnTo>
                    <a:pt x="90814" y="88771"/>
                  </a:lnTo>
                  <a:lnTo>
                    <a:pt x="90814" y="95019"/>
                  </a:lnTo>
                  <a:lnTo>
                    <a:pt x="91219" y="106117"/>
                  </a:lnTo>
                  <a:lnTo>
                    <a:pt x="92464" y="113871"/>
                  </a:lnTo>
                  <a:lnTo>
                    <a:pt x="94595" y="118420"/>
                  </a:lnTo>
                  <a:lnTo>
                    <a:pt x="97655" y="119905"/>
                  </a:lnTo>
                  <a:lnTo>
                    <a:pt x="100598" y="118613"/>
                  </a:lnTo>
                  <a:lnTo>
                    <a:pt x="102633" y="114640"/>
                  </a:lnTo>
                  <a:lnTo>
                    <a:pt x="103814" y="107846"/>
                  </a:lnTo>
                  <a:lnTo>
                    <a:pt x="103870" y="106421"/>
                  </a:lnTo>
                  <a:lnTo>
                    <a:pt x="95980" y="106421"/>
                  </a:lnTo>
                  <a:lnTo>
                    <a:pt x="95679" y="102237"/>
                  </a:lnTo>
                  <a:lnTo>
                    <a:pt x="95679" y="81515"/>
                  </a:lnTo>
                  <a:lnTo>
                    <a:pt x="96290" y="77864"/>
                  </a:lnTo>
                  <a:lnTo>
                    <a:pt x="103898" y="77864"/>
                  </a:lnTo>
                  <a:lnTo>
                    <a:pt x="103814" y="75965"/>
                  </a:lnTo>
                  <a:lnTo>
                    <a:pt x="102633" y="69616"/>
                  </a:lnTo>
                  <a:lnTo>
                    <a:pt x="100598" y="65693"/>
                  </a:lnTo>
                  <a:lnTo>
                    <a:pt x="97655" y="64351"/>
                  </a:lnTo>
                  <a:close/>
                </a:path>
                <a:path extrusionOk="0" h="120000" w="120000">
                  <a:moveTo>
                    <a:pt x="104196" y="96550"/>
                  </a:moveTo>
                  <a:lnTo>
                    <a:pt x="99623" y="96550"/>
                  </a:lnTo>
                  <a:lnTo>
                    <a:pt x="99623" y="102237"/>
                  </a:lnTo>
                  <a:lnTo>
                    <a:pt x="99324" y="106421"/>
                  </a:lnTo>
                  <a:lnTo>
                    <a:pt x="103870" y="106421"/>
                  </a:lnTo>
                  <a:lnTo>
                    <a:pt x="104196" y="98091"/>
                  </a:lnTo>
                  <a:lnTo>
                    <a:pt x="104196" y="96550"/>
                  </a:lnTo>
                  <a:close/>
                </a:path>
                <a:path extrusionOk="0" h="120000" w="120000">
                  <a:moveTo>
                    <a:pt x="103898" y="77864"/>
                  </a:moveTo>
                  <a:lnTo>
                    <a:pt x="99179" y="77864"/>
                  </a:lnTo>
                  <a:lnTo>
                    <a:pt x="99623" y="81515"/>
                  </a:lnTo>
                  <a:lnTo>
                    <a:pt x="99623" y="87174"/>
                  </a:lnTo>
                  <a:lnTo>
                    <a:pt x="104196" y="87174"/>
                  </a:lnTo>
                  <a:lnTo>
                    <a:pt x="104196" y="84587"/>
                  </a:lnTo>
                  <a:lnTo>
                    <a:pt x="103898" y="77864"/>
                  </a:lnTo>
                  <a:close/>
                </a:path>
                <a:path extrusionOk="0" h="120000" w="120000">
                  <a:moveTo>
                    <a:pt x="21758" y="65415"/>
                  </a:moveTo>
                  <a:lnTo>
                    <a:pt x="15658" y="65415"/>
                  </a:lnTo>
                  <a:lnTo>
                    <a:pt x="15658" y="118841"/>
                  </a:lnTo>
                  <a:lnTo>
                    <a:pt x="19930" y="118841"/>
                  </a:lnTo>
                  <a:lnTo>
                    <a:pt x="19930" y="85120"/>
                  </a:lnTo>
                  <a:lnTo>
                    <a:pt x="24694" y="85120"/>
                  </a:lnTo>
                  <a:lnTo>
                    <a:pt x="21758" y="65415"/>
                  </a:lnTo>
                  <a:close/>
                </a:path>
                <a:path extrusionOk="0" h="120000" w="120000">
                  <a:moveTo>
                    <a:pt x="24694" y="85120"/>
                  </a:moveTo>
                  <a:lnTo>
                    <a:pt x="19930" y="85120"/>
                  </a:lnTo>
                  <a:lnTo>
                    <a:pt x="24955" y="118841"/>
                  </a:lnTo>
                  <a:lnTo>
                    <a:pt x="30877" y="118841"/>
                  </a:lnTo>
                  <a:lnTo>
                    <a:pt x="30877" y="98091"/>
                  </a:lnTo>
                  <a:lnTo>
                    <a:pt x="26626" y="98091"/>
                  </a:lnTo>
                  <a:lnTo>
                    <a:pt x="24694" y="85120"/>
                  </a:lnTo>
                  <a:close/>
                </a:path>
                <a:path extrusionOk="0" h="120000" w="120000">
                  <a:moveTo>
                    <a:pt x="30877" y="65415"/>
                  </a:moveTo>
                  <a:lnTo>
                    <a:pt x="26626" y="65415"/>
                  </a:lnTo>
                  <a:lnTo>
                    <a:pt x="26626" y="98091"/>
                  </a:lnTo>
                  <a:lnTo>
                    <a:pt x="30877" y="98091"/>
                  </a:lnTo>
                  <a:lnTo>
                    <a:pt x="30877" y="65415"/>
                  </a:lnTo>
                  <a:close/>
                </a:path>
                <a:path extrusionOk="0" h="120000" w="120000">
                  <a:moveTo>
                    <a:pt x="79561" y="65415"/>
                  </a:moveTo>
                  <a:lnTo>
                    <a:pt x="73472" y="65415"/>
                  </a:lnTo>
                  <a:lnTo>
                    <a:pt x="73472" y="118841"/>
                  </a:lnTo>
                  <a:lnTo>
                    <a:pt x="77722" y="118841"/>
                  </a:lnTo>
                  <a:lnTo>
                    <a:pt x="77722" y="85120"/>
                  </a:lnTo>
                  <a:lnTo>
                    <a:pt x="82491" y="85120"/>
                  </a:lnTo>
                  <a:lnTo>
                    <a:pt x="79561" y="65415"/>
                  </a:lnTo>
                  <a:close/>
                </a:path>
                <a:path extrusionOk="0" h="120000" w="120000">
                  <a:moveTo>
                    <a:pt x="82491" y="85120"/>
                  </a:moveTo>
                  <a:lnTo>
                    <a:pt x="77722" y="85120"/>
                  </a:lnTo>
                  <a:lnTo>
                    <a:pt x="82754" y="118841"/>
                  </a:lnTo>
                  <a:lnTo>
                    <a:pt x="88690" y="118841"/>
                  </a:lnTo>
                  <a:lnTo>
                    <a:pt x="88690" y="98091"/>
                  </a:lnTo>
                  <a:lnTo>
                    <a:pt x="84421" y="98091"/>
                  </a:lnTo>
                  <a:lnTo>
                    <a:pt x="82491" y="85120"/>
                  </a:lnTo>
                  <a:close/>
                </a:path>
                <a:path extrusionOk="0" h="120000" w="120000">
                  <a:moveTo>
                    <a:pt x="88690" y="65415"/>
                  </a:moveTo>
                  <a:lnTo>
                    <a:pt x="84421" y="65415"/>
                  </a:lnTo>
                  <a:lnTo>
                    <a:pt x="84421" y="98091"/>
                  </a:lnTo>
                  <a:lnTo>
                    <a:pt x="88690" y="98091"/>
                  </a:lnTo>
                  <a:lnTo>
                    <a:pt x="88690" y="65415"/>
                  </a:lnTo>
                  <a:close/>
                </a:path>
              </a:pathLst>
            </a:custGeom>
            <a:solidFill>
              <a:srgbClr val="293A6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7" name="Google Shape;757;p49"/>
            <p:cNvSpPr txBox="1"/>
            <p:nvPr/>
          </p:nvSpPr>
          <p:spPr>
            <a:xfrm>
              <a:off x="3506299" y="3205927"/>
              <a:ext cx="4482000" cy="1808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12675">
              <a:noAutofit/>
            </a:bodyPr>
            <a:lstStyle/>
            <a:p>
              <a:pPr indent="0" lvl="0" marL="12697" marR="5080" rtl="0" algn="l">
                <a:lnSpc>
                  <a:spcPct val="1399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2B742"/>
                </a:buClr>
                <a:buSzPts val="725"/>
                <a:buFont typeface="Source Sans Pro"/>
                <a:buNone/>
              </a:pPr>
              <a:r>
                <a:rPr b="1" i="0" lang="en-US" sz="2900" u="none" cap="none" strike="noStrike">
                  <a:solidFill>
                    <a:srgbClr val="F2B742"/>
                  </a:solidFill>
                  <a:latin typeface="Source Sans Pro"/>
                  <a:ea typeface="Source Sans Pro"/>
                  <a:cs typeface="Source Sans Pro"/>
                  <a:sym typeface="Source Sans Pro"/>
                </a:rPr>
                <a:t>www.fazsentido.org.br  </a:t>
              </a:r>
              <a:r>
                <a:rPr b="0" i="0" lang="en-US" sz="2900" u="none" cap="none" strike="noStrike">
                  <a:solidFill>
                    <a:srgbClr val="54BFD6"/>
                  </a:solidFill>
                  <a:latin typeface="Source Sans Pro"/>
                  <a:ea typeface="Source Sans Pro"/>
                  <a:cs typeface="Source Sans Pro"/>
                  <a:sym typeface="Source Sans Pro"/>
                </a:rPr>
                <a:t>fazsentidoedu  </a:t>
              </a:r>
              <a:r>
                <a:rPr b="0" i="0" lang="en-US" sz="2900" u="none" cap="none" strike="noStrike">
                  <a:solidFill>
                    <a:srgbClr val="F9756B"/>
                  </a:solidFill>
                  <a:latin typeface="Source Sans Pro"/>
                  <a:ea typeface="Source Sans Pro"/>
                  <a:cs typeface="Source Sans Pro"/>
                  <a:sym typeface="Source Sans Pro"/>
                </a:rPr>
                <a:t>contato@fazsentido.org.br</a:t>
              </a:r>
              <a:endParaRPr b="0" i="0" sz="2900" u="none" cap="none" strike="noStrike">
                <a:solidFill>
                  <a:srgbClr val="F9756B"/>
                </a:solidFill>
                <a:latin typeface="Source Sans Pro"/>
                <a:ea typeface="Source Sans Pro"/>
                <a:cs typeface="Source Sans Pro"/>
                <a:sym typeface="Source Sans Pro"/>
              </a:endParaRPr>
            </a:p>
          </p:txBody>
        </p:sp>
        <p:sp>
          <p:nvSpPr>
            <p:cNvPr id="758" name="Google Shape;758;p49"/>
            <p:cNvSpPr/>
            <p:nvPr/>
          </p:nvSpPr>
          <p:spPr>
            <a:xfrm>
              <a:off x="2949495" y="4527006"/>
              <a:ext cx="447000" cy="325800"/>
            </a:xfrm>
            <a:custGeom>
              <a:rect b="b" l="l" r="r" t="t"/>
              <a:pathLst>
                <a:path extrusionOk="0" h="120000" w="120000">
                  <a:moveTo>
                    <a:pt x="118772" y="0"/>
                  </a:moveTo>
                  <a:lnTo>
                    <a:pt x="1223" y="0"/>
                  </a:lnTo>
                  <a:lnTo>
                    <a:pt x="0" y="1679"/>
                  </a:lnTo>
                  <a:lnTo>
                    <a:pt x="0" y="118091"/>
                  </a:lnTo>
                  <a:lnTo>
                    <a:pt x="1223" y="119775"/>
                  </a:lnTo>
                  <a:lnTo>
                    <a:pt x="118772" y="119775"/>
                  </a:lnTo>
                  <a:lnTo>
                    <a:pt x="119996" y="118091"/>
                  </a:lnTo>
                  <a:lnTo>
                    <a:pt x="119996" y="112280"/>
                  </a:lnTo>
                  <a:lnTo>
                    <a:pt x="6579" y="112280"/>
                  </a:lnTo>
                  <a:lnTo>
                    <a:pt x="13170" y="103232"/>
                  </a:lnTo>
                  <a:lnTo>
                    <a:pt x="5461" y="103232"/>
                  </a:lnTo>
                  <a:lnTo>
                    <a:pt x="5461" y="7494"/>
                  </a:lnTo>
                  <a:lnTo>
                    <a:pt x="119996" y="7494"/>
                  </a:lnTo>
                  <a:lnTo>
                    <a:pt x="119996" y="1679"/>
                  </a:lnTo>
                  <a:lnTo>
                    <a:pt x="118772" y="0"/>
                  </a:lnTo>
                  <a:close/>
                </a:path>
                <a:path extrusionOk="0" h="120000" w="120000">
                  <a:moveTo>
                    <a:pt x="80764" y="56870"/>
                  </a:moveTo>
                  <a:lnTo>
                    <a:pt x="76905" y="62152"/>
                  </a:lnTo>
                  <a:lnTo>
                    <a:pt x="113430" y="112280"/>
                  </a:lnTo>
                  <a:lnTo>
                    <a:pt x="119996" y="112280"/>
                  </a:lnTo>
                  <a:lnTo>
                    <a:pt x="119996" y="103232"/>
                  </a:lnTo>
                  <a:lnTo>
                    <a:pt x="114552" y="103232"/>
                  </a:lnTo>
                  <a:lnTo>
                    <a:pt x="80764" y="56870"/>
                  </a:lnTo>
                  <a:close/>
                </a:path>
                <a:path extrusionOk="0" h="120000" w="120000">
                  <a:moveTo>
                    <a:pt x="39245" y="56870"/>
                  </a:moveTo>
                  <a:lnTo>
                    <a:pt x="5461" y="103232"/>
                  </a:lnTo>
                  <a:lnTo>
                    <a:pt x="13170" y="103232"/>
                  </a:lnTo>
                  <a:lnTo>
                    <a:pt x="43094" y="62152"/>
                  </a:lnTo>
                  <a:lnTo>
                    <a:pt x="39245" y="56870"/>
                  </a:lnTo>
                  <a:close/>
                </a:path>
                <a:path extrusionOk="0" h="120000" w="120000">
                  <a:moveTo>
                    <a:pt x="119996" y="7494"/>
                  </a:moveTo>
                  <a:lnTo>
                    <a:pt x="114552" y="7494"/>
                  </a:lnTo>
                  <a:lnTo>
                    <a:pt x="114552" y="103232"/>
                  </a:lnTo>
                  <a:lnTo>
                    <a:pt x="119996" y="103232"/>
                  </a:lnTo>
                  <a:lnTo>
                    <a:pt x="119996" y="7494"/>
                  </a:lnTo>
                  <a:close/>
                </a:path>
              </a:pathLst>
            </a:custGeom>
            <a:solidFill>
              <a:srgbClr val="F9756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9" name="Google Shape;759;p49"/>
            <p:cNvSpPr/>
            <p:nvPr/>
          </p:nvSpPr>
          <p:spPr>
            <a:xfrm>
              <a:off x="2969841" y="4547351"/>
              <a:ext cx="406500" cy="208200"/>
            </a:xfrm>
            <a:custGeom>
              <a:rect b="b" l="l" r="r" t="t"/>
              <a:pathLst>
                <a:path extrusionOk="0" h="120000" w="120000">
                  <a:moveTo>
                    <a:pt x="6063" y="0"/>
                  </a:moveTo>
                  <a:lnTo>
                    <a:pt x="0" y="0"/>
                  </a:lnTo>
                  <a:lnTo>
                    <a:pt x="0" y="4711"/>
                  </a:lnTo>
                  <a:lnTo>
                    <a:pt x="59047" y="119927"/>
                  </a:lnTo>
                  <a:lnTo>
                    <a:pt x="60937" y="119927"/>
                  </a:lnTo>
                  <a:lnTo>
                    <a:pt x="68469" y="105234"/>
                  </a:lnTo>
                  <a:lnTo>
                    <a:pt x="59999" y="105234"/>
                  </a:lnTo>
                  <a:lnTo>
                    <a:pt x="6063" y="0"/>
                  </a:lnTo>
                  <a:close/>
                </a:path>
                <a:path extrusionOk="0" h="120000" w="120000">
                  <a:moveTo>
                    <a:pt x="119999" y="0"/>
                  </a:moveTo>
                  <a:lnTo>
                    <a:pt x="113932" y="0"/>
                  </a:lnTo>
                  <a:lnTo>
                    <a:pt x="59999" y="105234"/>
                  </a:lnTo>
                  <a:lnTo>
                    <a:pt x="68469" y="105234"/>
                  </a:lnTo>
                  <a:lnTo>
                    <a:pt x="119999" y="4711"/>
                  </a:lnTo>
                  <a:lnTo>
                    <a:pt x="119999" y="0"/>
                  </a:lnTo>
                  <a:close/>
                </a:path>
              </a:pathLst>
            </a:custGeom>
            <a:solidFill>
              <a:srgbClr val="F9756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0" name="Google Shape;760;p49"/>
            <p:cNvSpPr/>
            <p:nvPr/>
          </p:nvSpPr>
          <p:spPr>
            <a:xfrm>
              <a:off x="2912345" y="3258004"/>
              <a:ext cx="484500" cy="431700"/>
            </a:xfrm>
            <a:custGeom>
              <a:rect b="b" l="l" r="r" t="t"/>
              <a:pathLst>
                <a:path extrusionOk="0" h="120000" w="120000">
                  <a:moveTo>
                    <a:pt x="48899" y="97933"/>
                  </a:moveTo>
                  <a:lnTo>
                    <a:pt x="43369" y="97933"/>
                  </a:lnTo>
                  <a:lnTo>
                    <a:pt x="43369" y="103842"/>
                  </a:lnTo>
                  <a:lnTo>
                    <a:pt x="42680" y="107663"/>
                  </a:lnTo>
                  <a:lnTo>
                    <a:pt x="40801" y="110786"/>
                  </a:lnTo>
                  <a:lnTo>
                    <a:pt x="38018" y="112894"/>
                  </a:lnTo>
                  <a:lnTo>
                    <a:pt x="34612" y="113668"/>
                  </a:lnTo>
                  <a:lnTo>
                    <a:pt x="25119" y="113671"/>
                  </a:lnTo>
                  <a:lnTo>
                    <a:pt x="23883" y="115058"/>
                  </a:lnTo>
                  <a:lnTo>
                    <a:pt x="23883" y="118485"/>
                  </a:lnTo>
                  <a:lnTo>
                    <a:pt x="25122" y="119872"/>
                  </a:lnTo>
                  <a:lnTo>
                    <a:pt x="94795" y="119872"/>
                  </a:lnTo>
                  <a:lnTo>
                    <a:pt x="96034" y="118485"/>
                  </a:lnTo>
                  <a:lnTo>
                    <a:pt x="96034" y="115058"/>
                  </a:lnTo>
                  <a:lnTo>
                    <a:pt x="94798" y="113671"/>
                  </a:lnTo>
                  <a:lnTo>
                    <a:pt x="45886" y="113671"/>
                  </a:lnTo>
                  <a:lnTo>
                    <a:pt x="47153" y="111509"/>
                  </a:lnTo>
                  <a:lnTo>
                    <a:pt x="48100" y="109126"/>
                  </a:lnTo>
                  <a:lnTo>
                    <a:pt x="48694" y="106557"/>
                  </a:lnTo>
                  <a:lnTo>
                    <a:pt x="48899" y="103842"/>
                  </a:lnTo>
                  <a:lnTo>
                    <a:pt x="48899" y="97933"/>
                  </a:lnTo>
                  <a:close/>
                </a:path>
                <a:path extrusionOk="0" h="120000" w="120000">
                  <a:moveTo>
                    <a:pt x="76548" y="97933"/>
                  </a:moveTo>
                  <a:lnTo>
                    <a:pt x="71021" y="97933"/>
                  </a:lnTo>
                  <a:lnTo>
                    <a:pt x="71021" y="103842"/>
                  </a:lnTo>
                  <a:lnTo>
                    <a:pt x="71227" y="106557"/>
                  </a:lnTo>
                  <a:lnTo>
                    <a:pt x="71820" y="109126"/>
                  </a:lnTo>
                  <a:lnTo>
                    <a:pt x="72766" y="111509"/>
                  </a:lnTo>
                  <a:lnTo>
                    <a:pt x="74032" y="113671"/>
                  </a:lnTo>
                  <a:lnTo>
                    <a:pt x="94798" y="113671"/>
                  </a:lnTo>
                  <a:lnTo>
                    <a:pt x="85305" y="113668"/>
                  </a:lnTo>
                  <a:lnTo>
                    <a:pt x="81900" y="112894"/>
                  </a:lnTo>
                  <a:lnTo>
                    <a:pt x="79116" y="110786"/>
                  </a:lnTo>
                  <a:lnTo>
                    <a:pt x="77237" y="107663"/>
                  </a:lnTo>
                  <a:lnTo>
                    <a:pt x="76548" y="103842"/>
                  </a:lnTo>
                  <a:lnTo>
                    <a:pt x="76548" y="97933"/>
                  </a:lnTo>
                  <a:close/>
                </a:path>
                <a:path extrusionOk="0" h="120000" w="120000">
                  <a:moveTo>
                    <a:pt x="112680" y="0"/>
                  </a:moveTo>
                  <a:lnTo>
                    <a:pt x="7237" y="0"/>
                  </a:lnTo>
                  <a:lnTo>
                    <a:pt x="4422" y="638"/>
                  </a:lnTo>
                  <a:lnTo>
                    <a:pt x="2121" y="2381"/>
                  </a:lnTo>
                  <a:lnTo>
                    <a:pt x="569" y="4963"/>
                  </a:lnTo>
                  <a:lnTo>
                    <a:pt x="0" y="8124"/>
                  </a:lnTo>
                  <a:lnTo>
                    <a:pt x="0" y="89809"/>
                  </a:lnTo>
                  <a:lnTo>
                    <a:pt x="569" y="92968"/>
                  </a:lnTo>
                  <a:lnTo>
                    <a:pt x="2121" y="95551"/>
                  </a:lnTo>
                  <a:lnTo>
                    <a:pt x="4422" y="97294"/>
                  </a:lnTo>
                  <a:lnTo>
                    <a:pt x="7237" y="97933"/>
                  </a:lnTo>
                  <a:lnTo>
                    <a:pt x="112680" y="97933"/>
                  </a:lnTo>
                  <a:lnTo>
                    <a:pt x="115496" y="97294"/>
                  </a:lnTo>
                  <a:lnTo>
                    <a:pt x="117797" y="95551"/>
                  </a:lnTo>
                  <a:lnTo>
                    <a:pt x="119351" y="92968"/>
                  </a:lnTo>
                  <a:lnTo>
                    <a:pt x="119574" y="91729"/>
                  </a:lnTo>
                  <a:lnTo>
                    <a:pt x="6293" y="91729"/>
                  </a:lnTo>
                  <a:lnTo>
                    <a:pt x="5526" y="90868"/>
                  </a:lnTo>
                  <a:lnTo>
                    <a:pt x="5526" y="73506"/>
                  </a:lnTo>
                  <a:lnTo>
                    <a:pt x="119921" y="73506"/>
                  </a:lnTo>
                  <a:lnTo>
                    <a:pt x="119921" y="67302"/>
                  </a:lnTo>
                  <a:lnTo>
                    <a:pt x="5526" y="67302"/>
                  </a:lnTo>
                  <a:lnTo>
                    <a:pt x="5526" y="7065"/>
                  </a:lnTo>
                  <a:lnTo>
                    <a:pt x="6293" y="6204"/>
                  </a:lnTo>
                  <a:lnTo>
                    <a:pt x="119575" y="6204"/>
                  </a:lnTo>
                  <a:lnTo>
                    <a:pt x="119351" y="4963"/>
                  </a:lnTo>
                  <a:lnTo>
                    <a:pt x="117797" y="2381"/>
                  </a:lnTo>
                  <a:lnTo>
                    <a:pt x="115496" y="638"/>
                  </a:lnTo>
                  <a:lnTo>
                    <a:pt x="112680" y="0"/>
                  </a:lnTo>
                  <a:close/>
                </a:path>
                <a:path extrusionOk="0" h="120000" w="120000">
                  <a:moveTo>
                    <a:pt x="119921" y="73506"/>
                  </a:moveTo>
                  <a:lnTo>
                    <a:pt x="114391" y="73506"/>
                  </a:lnTo>
                  <a:lnTo>
                    <a:pt x="114391" y="90868"/>
                  </a:lnTo>
                  <a:lnTo>
                    <a:pt x="113624" y="91729"/>
                  </a:lnTo>
                  <a:lnTo>
                    <a:pt x="119574" y="91729"/>
                  </a:lnTo>
                  <a:lnTo>
                    <a:pt x="119921" y="89809"/>
                  </a:lnTo>
                  <a:lnTo>
                    <a:pt x="119921" y="73506"/>
                  </a:lnTo>
                  <a:close/>
                </a:path>
                <a:path extrusionOk="0" h="120000" w="120000">
                  <a:moveTo>
                    <a:pt x="119575" y="6204"/>
                  </a:moveTo>
                  <a:lnTo>
                    <a:pt x="113624" y="6204"/>
                  </a:lnTo>
                  <a:lnTo>
                    <a:pt x="114391" y="7065"/>
                  </a:lnTo>
                  <a:lnTo>
                    <a:pt x="114391" y="67302"/>
                  </a:lnTo>
                  <a:lnTo>
                    <a:pt x="119921" y="67302"/>
                  </a:lnTo>
                  <a:lnTo>
                    <a:pt x="119921" y="8124"/>
                  </a:lnTo>
                  <a:lnTo>
                    <a:pt x="119575" y="6204"/>
                  </a:lnTo>
                  <a:close/>
                </a:path>
              </a:pathLst>
            </a:custGeom>
            <a:solidFill>
              <a:srgbClr val="F2B742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1" name="Google Shape;761;p49"/>
            <p:cNvSpPr/>
            <p:nvPr/>
          </p:nvSpPr>
          <p:spPr>
            <a:xfrm>
              <a:off x="3142395" y="3543249"/>
              <a:ext cx="24000" cy="24000"/>
            </a:xfrm>
            <a:custGeom>
              <a:rect b="b" l="l" r="r" t="t"/>
              <a:pathLst>
                <a:path extrusionOk="0" h="120000" w="120000">
                  <a:moveTo>
                    <a:pt x="92966" y="0"/>
                  </a:moveTo>
                  <a:lnTo>
                    <a:pt x="26774" y="0"/>
                  </a:lnTo>
                  <a:lnTo>
                    <a:pt x="0" y="26840"/>
                  </a:lnTo>
                  <a:lnTo>
                    <a:pt x="0" y="92970"/>
                  </a:lnTo>
                  <a:lnTo>
                    <a:pt x="26774" y="119811"/>
                  </a:lnTo>
                  <a:lnTo>
                    <a:pt x="92966" y="119811"/>
                  </a:lnTo>
                  <a:lnTo>
                    <a:pt x="119746" y="92970"/>
                  </a:lnTo>
                  <a:lnTo>
                    <a:pt x="119746" y="26840"/>
                  </a:lnTo>
                  <a:lnTo>
                    <a:pt x="92966" y="0"/>
                  </a:lnTo>
                  <a:close/>
                </a:path>
              </a:pathLst>
            </a:custGeom>
            <a:solidFill>
              <a:srgbClr val="F2B742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2" name="Google Shape;762;p49"/>
            <p:cNvSpPr/>
            <p:nvPr/>
          </p:nvSpPr>
          <p:spPr>
            <a:xfrm>
              <a:off x="3074550" y="3330548"/>
              <a:ext cx="103500" cy="102900"/>
            </a:xfrm>
            <a:custGeom>
              <a:rect b="b" l="l" r="r" t="t"/>
              <a:pathLst>
                <a:path extrusionOk="0" h="120000" w="120000">
                  <a:moveTo>
                    <a:pt x="109751" y="0"/>
                  </a:moveTo>
                  <a:lnTo>
                    <a:pt x="101549" y="0"/>
                  </a:lnTo>
                  <a:lnTo>
                    <a:pt x="0" y="102176"/>
                  </a:lnTo>
                  <a:lnTo>
                    <a:pt x="0" y="110428"/>
                  </a:lnTo>
                  <a:lnTo>
                    <a:pt x="7582" y="118058"/>
                  </a:lnTo>
                  <a:lnTo>
                    <a:pt x="10880" y="119332"/>
                  </a:lnTo>
                  <a:lnTo>
                    <a:pt x="17506" y="119332"/>
                  </a:lnTo>
                  <a:lnTo>
                    <a:pt x="20818" y="118058"/>
                  </a:lnTo>
                  <a:lnTo>
                    <a:pt x="119851" y="18414"/>
                  </a:lnTo>
                  <a:lnTo>
                    <a:pt x="119851" y="10162"/>
                  </a:lnTo>
                  <a:lnTo>
                    <a:pt x="109751" y="0"/>
                  </a:lnTo>
                  <a:close/>
                </a:path>
              </a:pathLst>
            </a:custGeom>
            <a:solidFill>
              <a:srgbClr val="F2B742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3" name="Google Shape;763;p49"/>
            <p:cNvSpPr/>
            <p:nvPr/>
          </p:nvSpPr>
          <p:spPr>
            <a:xfrm>
              <a:off x="3168753" y="3376261"/>
              <a:ext cx="56400" cy="55200"/>
            </a:xfrm>
            <a:custGeom>
              <a:rect b="b" l="l" r="r" t="t"/>
              <a:pathLst>
                <a:path extrusionOk="0" h="120000" w="120000">
                  <a:moveTo>
                    <a:pt x="100261" y="0"/>
                  </a:moveTo>
                  <a:lnTo>
                    <a:pt x="85240" y="0"/>
                  </a:lnTo>
                  <a:lnTo>
                    <a:pt x="0" y="87198"/>
                  </a:lnTo>
                  <a:lnTo>
                    <a:pt x="0" y="102535"/>
                  </a:lnTo>
                  <a:lnTo>
                    <a:pt x="13886" y="116743"/>
                  </a:lnTo>
                  <a:lnTo>
                    <a:pt x="19955" y="119115"/>
                  </a:lnTo>
                  <a:lnTo>
                    <a:pt x="32090" y="119115"/>
                  </a:lnTo>
                  <a:lnTo>
                    <a:pt x="38156" y="116743"/>
                  </a:lnTo>
                  <a:lnTo>
                    <a:pt x="118759" y="34289"/>
                  </a:lnTo>
                  <a:lnTo>
                    <a:pt x="118759" y="18923"/>
                  </a:lnTo>
                  <a:lnTo>
                    <a:pt x="100261" y="0"/>
                  </a:lnTo>
                  <a:close/>
                </a:path>
              </a:pathLst>
            </a:custGeom>
            <a:solidFill>
              <a:srgbClr val="F2B742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4" name="Google Shape;764;p49"/>
            <p:cNvSpPr/>
            <p:nvPr/>
          </p:nvSpPr>
          <p:spPr>
            <a:xfrm>
              <a:off x="1907586" y="3178380"/>
              <a:ext cx="281400" cy="282000"/>
            </a:xfrm>
            <a:custGeom>
              <a:rect b="b" l="l" r="r" t="t"/>
              <a:pathLst>
                <a:path extrusionOk="0" h="120000" w="120000">
                  <a:moveTo>
                    <a:pt x="100192" y="0"/>
                  </a:moveTo>
                  <a:lnTo>
                    <a:pt x="5666" y="86190"/>
                  </a:lnTo>
                  <a:lnTo>
                    <a:pt x="0" y="100320"/>
                  </a:lnTo>
                  <a:lnTo>
                    <a:pt x="327" y="104108"/>
                  </a:lnTo>
                  <a:lnTo>
                    <a:pt x="11993" y="118334"/>
                  </a:lnTo>
                  <a:lnTo>
                    <a:pt x="19330" y="119817"/>
                  </a:lnTo>
                  <a:lnTo>
                    <a:pt x="26773" y="118334"/>
                  </a:lnTo>
                  <a:lnTo>
                    <a:pt x="33421" y="113882"/>
                  </a:lnTo>
                  <a:lnTo>
                    <a:pt x="113861" y="33628"/>
                  </a:lnTo>
                  <a:lnTo>
                    <a:pt x="118320" y="27314"/>
                  </a:lnTo>
                  <a:lnTo>
                    <a:pt x="119805" y="19992"/>
                  </a:lnTo>
                  <a:lnTo>
                    <a:pt x="118320" y="12563"/>
                  </a:lnTo>
                  <a:lnTo>
                    <a:pt x="113861" y="5931"/>
                  </a:lnTo>
                  <a:lnTo>
                    <a:pt x="107530" y="1482"/>
                  </a:lnTo>
                  <a:lnTo>
                    <a:pt x="100192" y="0"/>
                  </a:lnTo>
                  <a:close/>
                </a:path>
              </a:pathLst>
            </a:custGeom>
            <a:solidFill>
              <a:srgbClr val="F2B742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5" name="Google Shape;765;p49"/>
            <p:cNvSpPr/>
            <p:nvPr/>
          </p:nvSpPr>
          <p:spPr>
            <a:xfrm>
              <a:off x="1060376" y="3932632"/>
              <a:ext cx="282600" cy="282000"/>
            </a:xfrm>
            <a:custGeom>
              <a:rect b="b" l="l" r="r" t="t"/>
              <a:pathLst>
                <a:path extrusionOk="0" h="120000" w="120000">
                  <a:moveTo>
                    <a:pt x="19737" y="0"/>
                  </a:moveTo>
                  <a:lnTo>
                    <a:pt x="3094" y="9096"/>
                  </a:lnTo>
                  <a:lnTo>
                    <a:pt x="0" y="20064"/>
                  </a:lnTo>
                  <a:lnTo>
                    <a:pt x="405" y="23853"/>
                  </a:lnTo>
                  <a:lnTo>
                    <a:pt x="85715" y="113886"/>
                  </a:lnTo>
                  <a:lnTo>
                    <a:pt x="99812" y="119821"/>
                  </a:lnTo>
                  <a:lnTo>
                    <a:pt x="107284" y="118337"/>
                  </a:lnTo>
                  <a:lnTo>
                    <a:pt x="113910" y="113886"/>
                  </a:lnTo>
                  <a:lnTo>
                    <a:pt x="118352" y="107572"/>
                  </a:lnTo>
                  <a:lnTo>
                    <a:pt x="119832" y="100251"/>
                  </a:lnTo>
                  <a:lnTo>
                    <a:pt x="118352" y="92824"/>
                  </a:lnTo>
                  <a:lnTo>
                    <a:pt x="113910" y="86194"/>
                  </a:lnTo>
                  <a:lnTo>
                    <a:pt x="33836" y="5934"/>
                  </a:lnTo>
                  <a:lnTo>
                    <a:pt x="27210" y="1483"/>
                  </a:lnTo>
                  <a:lnTo>
                    <a:pt x="19737" y="0"/>
                  </a:lnTo>
                  <a:close/>
                </a:path>
              </a:pathLst>
            </a:custGeom>
            <a:solidFill>
              <a:srgbClr val="F2B742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6" name="Google Shape;766;p49"/>
            <p:cNvSpPr/>
            <p:nvPr/>
          </p:nvSpPr>
          <p:spPr>
            <a:xfrm>
              <a:off x="2660514" y="543790"/>
              <a:ext cx="281400" cy="282000"/>
            </a:xfrm>
            <a:custGeom>
              <a:rect b="b" l="l" r="r" t="t"/>
              <a:pathLst>
                <a:path extrusionOk="0" h="120000" w="120000">
                  <a:moveTo>
                    <a:pt x="19755" y="0"/>
                  </a:moveTo>
                  <a:lnTo>
                    <a:pt x="3108" y="9096"/>
                  </a:lnTo>
                  <a:lnTo>
                    <a:pt x="0" y="20064"/>
                  </a:lnTo>
                  <a:lnTo>
                    <a:pt x="327" y="23853"/>
                  </a:lnTo>
                  <a:lnTo>
                    <a:pt x="86101" y="113886"/>
                  </a:lnTo>
                  <a:lnTo>
                    <a:pt x="99768" y="119821"/>
                  </a:lnTo>
                  <a:lnTo>
                    <a:pt x="107213" y="118337"/>
                  </a:lnTo>
                  <a:lnTo>
                    <a:pt x="113861" y="113886"/>
                  </a:lnTo>
                  <a:lnTo>
                    <a:pt x="118320" y="107572"/>
                  </a:lnTo>
                  <a:lnTo>
                    <a:pt x="119805" y="100251"/>
                  </a:lnTo>
                  <a:lnTo>
                    <a:pt x="118320" y="92824"/>
                  </a:lnTo>
                  <a:lnTo>
                    <a:pt x="113861" y="86194"/>
                  </a:lnTo>
                  <a:lnTo>
                    <a:pt x="33421" y="5934"/>
                  </a:lnTo>
                  <a:lnTo>
                    <a:pt x="27092" y="1483"/>
                  </a:lnTo>
                  <a:lnTo>
                    <a:pt x="19755" y="0"/>
                  </a:lnTo>
                  <a:close/>
                </a:path>
              </a:pathLst>
            </a:custGeom>
            <a:solidFill>
              <a:srgbClr val="F2B742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7" name="Google Shape;767;p49"/>
            <p:cNvSpPr/>
            <p:nvPr/>
          </p:nvSpPr>
          <p:spPr>
            <a:xfrm>
              <a:off x="260969" y="732358"/>
              <a:ext cx="282600" cy="283200"/>
            </a:xfrm>
            <a:custGeom>
              <a:rect b="b" l="l" r="r" t="t"/>
              <a:pathLst>
                <a:path extrusionOk="0" h="120000" w="120000">
                  <a:moveTo>
                    <a:pt x="99812" y="0"/>
                  </a:moveTo>
                  <a:lnTo>
                    <a:pt x="5641" y="85804"/>
                  </a:lnTo>
                  <a:lnTo>
                    <a:pt x="0" y="99870"/>
                  </a:lnTo>
                  <a:lnTo>
                    <a:pt x="326" y="103650"/>
                  </a:lnTo>
                  <a:lnTo>
                    <a:pt x="12265" y="118368"/>
                  </a:lnTo>
                  <a:lnTo>
                    <a:pt x="19737" y="119845"/>
                  </a:lnTo>
                  <a:lnTo>
                    <a:pt x="27210" y="118368"/>
                  </a:lnTo>
                  <a:lnTo>
                    <a:pt x="33836" y="113937"/>
                  </a:lnTo>
                  <a:lnTo>
                    <a:pt x="113910" y="34037"/>
                  </a:lnTo>
                  <a:lnTo>
                    <a:pt x="118352" y="27427"/>
                  </a:lnTo>
                  <a:lnTo>
                    <a:pt x="119832" y="19972"/>
                  </a:lnTo>
                  <a:lnTo>
                    <a:pt x="118352" y="12516"/>
                  </a:lnTo>
                  <a:lnTo>
                    <a:pt x="113910" y="5904"/>
                  </a:lnTo>
                  <a:lnTo>
                    <a:pt x="107284" y="1475"/>
                  </a:lnTo>
                  <a:lnTo>
                    <a:pt x="99812" y="0"/>
                  </a:lnTo>
                  <a:close/>
                </a:path>
              </a:pathLst>
            </a:custGeom>
            <a:solidFill>
              <a:srgbClr val="F2B742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8" name="Google Shape;768;p49"/>
            <p:cNvSpPr/>
            <p:nvPr/>
          </p:nvSpPr>
          <p:spPr>
            <a:xfrm>
              <a:off x="1108180" y="0"/>
              <a:ext cx="281400" cy="261000"/>
            </a:xfrm>
            <a:custGeom>
              <a:rect b="b" l="l" r="r" t="t"/>
              <a:pathLst>
                <a:path extrusionOk="0" h="120000" w="120000">
                  <a:moveTo>
                    <a:pt x="36248" y="0"/>
                  </a:moveTo>
                  <a:lnTo>
                    <a:pt x="3383" y="0"/>
                  </a:lnTo>
                  <a:lnTo>
                    <a:pt x="3108" y="367"/>
                  </a:lnTo>
                  <a:lnTo>
                    <a:pt x="1345" y="4126"/>
                  </a:lnTo>
                  <a:lnTo>
                    <a:pt x="327" y="8114"/>
                  </a:lnTo>
                  <a:lnTo>
                    <a:pt x="0" y="12216"/>
                  </a:lnTo>
                  <a:lnTo>
                    <a:pt x="327" y="16308"/>
                  </a:lnTo>
                  <a:lnTo>
                    <a:pt x="86101" y="113571"/>
                  </a:lnTo>
                  <a:lnTo>
                    <a:pt x="99768" y="119982"/>
                  </a:lnTo>
                  <a:lnTo>
                    <a:pt x="107213" y="118380"/>
                  </a:lnTo>
                  <a:lnTo>
                    <a:pt x="113861" y="113571"/>
                  </a:lnTo>
                  <a:lnTo>
                    <a:pt x="118320" y="106750"/>
                  </a:lnTo>
                  <a:lnTo>
                    <a:pt x="119805" y="98841"/>
                  </a:lnTo>
                  <a:lnTo>
                    <a:pt x="118320" y="90818"/>
                  </a:lnTo>
                  <a:lnTo>
                    <a:pt x="113861" y="83655"/>
                  </a:lnTo>
                  <a:lnTo>
                    <a:pt x="36248" y="0"/>
                  </a:lnTo>
                  <a:close/>
                </a:path>
              </a:pathLst>
            </a:custGeom>
            <a:solidFill>
              <a:srgbClr val="F2B742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9" name="Google Shape;769;p49"/>
            <p:cNvSpPr/>
            <p:nvPr/>
          </p:nvSpPr>
          <p:spPr>
            <a:xfrm>
              <a:off x="260970" y="6378653"/>
              <a:ext cx="281400" cy="282000"/>
            </a:xfrm>
            <a:custGeom>
              <a:rect b="b" l="l" r="r" t="t"/>
              <a:pathLst>
                <a:path extrusionOk="0" h="120000" w="120000">
                  <a:moveTo>
                    <a:pt x="19755" y="0"/>
                  </a:moveTo>
                  <a:lnTo>
                    <a:pt x="3108" y="9096"/>
                  </a:lnTo>
                  <a:lnTo>
                    <a:pt x="0" y="20064"/>
                  </a:lnTo>
                  <a:lnTo>
                    <a:pt x="327" y="23861"/>
                  </a:lnTo>
                  <a:lnTo>
                    <a:pt x="86101" y="113886"/>
                  </a:lnTo>
                  <a:lnTo>
                    <a:pt x="99768" y="119821"/>
                  </a:lnTo>
                  <a:lnTo>
                    <a:pt x="107213" y="118337"/>
                  </a:lnTo>
                  <a:lnTo>
                    <a:pt x="113861" y="113886"/>
                  </a:lnTo>
                  <a:lnTo>
                    <a:pt x="118320" y="107572"/>
                  </a:lnTo>
                  <a:lnTo>
                    <a:pt x="119805" y="100251"/>
                  </a:lnTo>
                  <a:lnTo>
                    <a:pt x="118320" y="92824"/>
                  </a:lnTo>
                  <a:lnTo>
                    <a:pt x="113861" y="86194"/>
                  </a:lnTo>
                  <a:lnTo>
                    <a:pt x="33421" y="5934"/>
                  </a:lnTo>
                  <a:lnTo>
                    <a:pt x="27092" y="1483"/>
                  </a:lnTo>
                  <a:lnTo>
                    <a:pt x="19755" y="0"/>
                  </a:lnTo>
                  <a:close/>
                </a:path>
              </a:pathLst>
            </a:custGeom>
            <a:solidFill>
              <a:srgbClr val="F2B742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0" name="Google Shape;770;p49"/>
            <p:cNvSpPr/>
            <p:nvPr/>
          </p:nvSpPr>
          <p:spPr>
            <a:xfrm>
              <a:off x="1703081" y="6444561"/>
              <a:ext cx="281400" cy="282000"/>
            </a:xfrm>
            <a:custGeom>
              <a:rect b="b" l="l" r="r" t="t"/>
              <a:pathLst>
                <a:path extrusionOk="0" h="120000" w="120000">
                  <a:moveTo>
                    <a:pt x="100192" y="0"/>
                  </a:moveTo>
                  <a:lnTo>
                    <a:pt x="5666" y="86190"/>
                  </a:lnTo>
                  <a:lnTo>
                    <a:pt x="0" y="100320"/>
                  </a:lnTo>
                  <a:lnTo>
                    <a:pt x="327" y="104108"/>
                  </a:lnTo>
                  <a:lnTo>
                    <a:pt x="11993" y="118333"/>
                  </a:lnTo>
                  <a:lnTo>
                    <a:pt x="19330" y="119817"/>
                  </a:lnTo>
                  <a:lnTo>
                    <a:pt x="26773" y="118333"/>
                  </a:lnTo>
                  <a:lnTo>
                    <a:pt x="33421" y="113882"/>
                  </a:lnTo>
                  <a:lnTo>
                    <a:pt x="113861" y="33628"/>
                  </a:lnTo>
                  <a:lnTo>
                    <a:pt x="118320" y="27314"/>
                  </a:lnTo>
                  <a:lnTo>
                    <a:pt x="119805" y="19992"/>
                  </a:lnTo>
                  <a:lnTo>
                    <a:pt x="118320" y="12563"/>
                  </a:lnTo>
                  <a:lnTo>
                    <a:pt x="113861" y="5931"/>
                  </a:lnTo>
                  <a:lnTo>
                    <a:pt x="107530" y="1482"/>
                  </a:lnTo>
                  <a:lnTo>
                    <a:pt x="100192" y="0"/>
                  </a:lnTo>
                  <a:close/>
                </a:path>
              </a:pathLst>
            </a:custGeom>
            <a:solidFill>
              <a:srgbClr val="F2B742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1" name="Google Shape;771;p49"/>
            <p:cNvSpPr/>
            <p:nvPr/>
          </p:nvSpPr>
          <p:spPr>
            <a:xfrm>
              <a:off x="1719022" y="921585"/>
              <a:ext cx="93300" cy="282000"/>
            </a:xfrm>
            <a:custGeom>
              <a:rect b="b" l="l" r="r" t="t"/>
              <a:pathLst>
                <a:path extrusionOk="0" h="120000" w="120000">
                  <a:moveTo>
                    <a:pt x="59755" y="0"/>
                  </a:moveTo>
                  <a:lnTo>
                    <a:pt x="36732" y="1580"/>
                  </a:lnTo>
                  <a:lnTo>
                    <a:pt x="17711" y="5863"/>
                  </a:lnTo>
                  <a:lnTo>
                    <a:pt x="4774" y="12158"/>
                  </a:lnTo>
                  <a:lnTo>
                    <a:pt x="0" y="19778"/>
                  </a:lnTo>
                  <a:lnTo>
                    <a:pt x="0" y="100037"/>
                  </a:lnTo>
                  <a:lnTo>
                    <a:pt x="4774" y="107659"/>
                  </a:lnTo>
                  <a:lnTo>
                    <a:pt x="17711" y="113957"/>
                  </a:lnTo>
                  <a:lnTo>
                    <a:pt x="36732" y="118240"/>
                  </a:lnTo>
                  <a:lnTo>
                    <a:pt x="59755" y="119821"/>
                  </a:lnTo>
                  <a:lnTo>
                    <a:pt x="82768" y="118240"/>
                  </a:lnTo>
                  <a:lnTo>
                    <a:pt x="101783" y="113957"/>
                  </a:lnTo>
                  <a:lnTo>
                    <a:pt x="114720" y="107659"/>
                  </a:lnTo>
                  <a:lnTo>
                    <a:pt x="119494" y="100037"/>
                  </a:lnTo>
                  <a:lnTo>
                    <a:pt x="119494" y="19778"/>
                  </a:lnTo>
                  <a:lnTo>
                    <a:pt x="114720" y="12158"/>
                  </a:lnTo>
                  <a:lnTo>
                    <a:pt x="101783" y="5863"/>
                  </a:lnTo>
                  <a:lnTo>
                    <a:pt x="82768" y="1580"/>
                  </a:lnTo>
                  <a:lnTo>
                    <a:pt x="59755" y="0"/>
                  </a:lnTo>
                  <a:close/>
                </a:path>
              </a:pathLst>
            </a:custGeom>
            <a:solidFill>
              <a:srgbClr val="B56DA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2" name="Google Shape;772;p49"/>
            <p:cNvSpPr/>
            <p:nvPr/>
          </p:nvSpPr>
          <p:spPr>
            <a:xfrm>
              <a:off x="636766" y="6990157"/>
              <a:ext cx="188700" cy="188700"/>
            </a:xfrm>
            <a:custGeom>
              <a:rect b="b" l="l" r="r" t="t"/>
              <a:pathLst>
                <a:path extrusionOk="0" h="120000" w="120000">
                  <a:moveTo>
                    <a:pt x="59991" y="0"/>
                  </a:moveTo>
                  <a:lnTo>
                    <a:pt x="36640" y="4714"/>
                  </a:lnTo>
                  <a:lnTo>
                    <a:pt x="17571" y="17571"/>
                  </a:lnTo>
                  <a:lnTo>
                    <a:pt x="4714" y="36640"/>
                  </a:lnTo>
                  <a:lnTo>
                    <a:pt x="0" y="59991"/>
                  </a:lnTo>
                  <a:lnTo>
                    <a:pt x="4714" y="83342"/>
                  </a:lnTo>
                  <a:lnTo>
                    <a:pt x="17571" y="102411"/>
                  </a:lnTo>
                  <a:lnTo>
                    <a:pt x="36640" y="115268"/>
                  </a:lnTo>
                  <a:lnTo>
                    <a:pt x="59991" y="119983"/>
                  </a:lnTo>
                  <a:lnTo>
                    <a:pt x="83342" y="115268"/>
                  </a:lnTo>
                  <a:lnTo>
                    <a:pt x="102412" y="102411"/>
                  </a:lnTo>
                  <a:lnTo>
                    <a:pt x="115269" y="83342"/>
                  </a:lnTo>
                  <a:lnTo>
                    <a:pt x="119984" y="59991"/>
                  </a:lnTo>
                  <a:lnTo>
                    <a:pt x="115269" y="36640"/>
                  </a:lnTo>
                  <a:lnTo>
                    <a:pt x="102412" y="17571"/>
                  </a:lnTo>
                  <a:lnTo>
                    <a:pt x="83342" y="4714"/>
                  </a:lnTo>
                  <a:lnTo>
                    <a:pt x="59991" y="0"/>
                  </a:lnTo>
                  <a:close/>
                </a:path>
              </a:pathLst>
            </a:custGeom>
            <a:solidFill>
              <a:srgbClr val="B56DA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3" name="Google Shape;773;p49"/>
            <p:cNvSpPr/>
            <p:nvPr/>
          </p:nvSpPr>
          <p:spPr>
            <a:xfrm>
              <a:off x="1" y="2498442"/>
              <a:ext cx="92700" cy="18810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19895"/>
                  </a:lnTo>
                  <a:lnTo>
                    <a:pt x="45021" y="115411"/>
                  </a:lnTo>
                  <a:lnTo>
                    <a:pt x="83813" y="102510"/>
                  </a:lnTo>
                  <a:lnTo>
                    <a:pt x="109967" y="83377"/>
                  </a:lnTo>
                  <a:lnTo>
                    <a:pt x="119558" y="59947"/>
                  </a:lnTo>
                  <a:lnTo>
                    <a:pt x="109967" y="36517"/>
                  </a:lnTo>
                  <a:lnTo>
                    <a:pt x="83813" y="17383"/>
                  </a:lnTo>
                  <a:lnTo>
                    <a:pt x="45021" y="44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56DA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4" name="Google Shape;774;p49"/>
            <p:cNvSpPr/>
            <p:nvPr/>
          </p:nvSpPr>
          <p:spPr>
            <a:xfrm>
              <a:off x="2190432" y="4121195"/>
              <a:ext cx="279900" cy="282000"/>
            </a:xfrm>
            <a:custGeom>
              <a:rect b="b" l="l" r="r" t="t"/>
              <a:pathLst>
                <a:path extrusionOk="0" h="120000" w="120000">
                  <a:moveTo>
                    <a:pt x="100078" y="0"/>
                  </a:moveTo>
                  <a:lnTo>
                    <a:pt x="5692" y="85627"/>
                  </a:lnTo>
                  <a:lnTo>
                    <a:pt x="0" y="99756"/>
                  </a:lnTo>
                  <a:lnTo>
                    <a:pt x="320" y="103554"/>
                  </a:lnTo>
                  <a:lnTo>
                    <a:pt x="11477" y="118337"/>
                  </a:lnTo>
                  <a:lnTo>
                    <a:pt x="18848" y="119821"/>
                  </a:lnTo>
                  <a:lnTo>
                    <a:pt x="26325" y="118337"/>
                  </a:lnTo>
                  <a:lnTo>
                    <a:pt x="33001" y="113886"/>
                  </a:lnTo>
                  <a:lnTo>
                    <a:pt x="113806" y="33626"/>
                  </a:lnTo>
                  <a:lnTo>
                    <a:pt x="118288" y="27313"/>
                  </a:lnTo>
                  <a:lnTo>
                    <a:pt x="119782" y="19993"/>
                  </a:lnTo>
                  <a:lnTo>
                    <a:pt x="118288" y="12567"/>
                  </a:lnTo>
                  <a:lnTo>
                    <a:pt x="113806" y="5934"/>
                  </a:lnTo>
                  <a:lnTo>
                    <a:pt x="107449" y="1483"/>
                  </a:lnTo>
                  <a:lnTo>
                    <a:pt x="100078" y="0"/>
                  </a:lnTo>
                  <a:close/>
                </a:path>
              </a:pathLst>
            </a:custGeom>
            <a:solidFill>
              <a:srgbClr val="54BFD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5" name="Google Shape;775;p49"/>
            <p:cNvSpPr/>
            <p:nvPr/>
          </p:nvSpPr>
          <p:spPr>
            <a:xfrm>
              <a:off x="2566231" y="6379321"/>
              <a:ext cx="93300" cy="282000"/>
            </a:xfrm>
            <a:custGeom>
              <a:rect b="b" l="l" r="r" t="t"/>
              <a:pathLst>
                <a:path extrusionOk="0" h="120000" w="120000">
                  <a:moveTo>
                    <a:pt x="59755" y="0"/>
                  </a:moveTo>
                  <a:lnTo>
                    <a:pt x="36732" y="1580"/>
                  </a:lnTo>
                  <a:lnTo>
                    <a:pt x="17711" y="5863"/>
                  </a:lnTo>
                  <a:lnTo>
                    <a:pt x="4774" y="12158"/>
                  </a:lnTo>
                  <a:lnTo>
                    <a:pt x="0" y="19778"/>
                  </a:lnTo>
                  <a:lnTo>
                    <a:pt x="0" y="100037"/>
                  </a:lnTo>
                  <a:lnTo>
                    <a:pt x="4774" y="107659"/>
                  </a:lnTo>
                  <a:lnTo>
                    <a:pt x="17711" y="113957"/>
                  </a:lnTo>
                  <a:lnTo>
                    <a:pt x="36732" y="118240"/>
                  </a:lnTo>
                  <a:lnTo>
                    <a:pt x="59755" y="119821"/>
                  </a:lnTo>
                  <a:lnTo>
                    <a:pt x="82768" y="118240"/>
                  </a:lnTo>
                  <a:lnTo>
                    <a:pt x="101783" y="113957"/>
                  </a:lnTo>
                  <a:lnTo>
                    <a:pt x="114720" y="107659"/>
                  </a:lnTo>
                  <a:lnTo>
                    <a:pt x="119494" y="100037"/>
                  </a:lnTo>
                  <a:lnTo>
                    <a:pt x="119494" y="19778"/>
                  </a:lnTo>
                  <a:lnTo>
                    <a:pt x="114720" y="12158"/>
                  </a:lnTo>
                  <a:lnTo>
                    <a:pt x="101783" y="5863"/>
                  </a:lnTo>
                  <a:lnTo>
                    <a:pt x="82768" y="1580"/>
                  </a:lnTo>
                  <a:lnTo>
                    <a:pt x="59755" y="0"/>
                  </a:lnTo>
                  <a:close/>
                </a:path>
              </a:pathLst>
            </a:custGeom>
            <a:solidFill>
              <a:srgbClr val="54BFD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6" name="Google Shape;776;p49"/>
            <p:cNvSpPr/>
            <p:nvPr/>
          </p:nvSpPr>
          <p:spPr>
            <a:xfrm>
              <a:off x="825334" y="1110143"/>
              <a:ext cx="282000" cy="93300"/>
            </a:xfrm>
            <a:custGeom>
              <a:rect b="b" l="l" r="r" t="t"/>
              <a:pathLst>
                <a:path extrusionOk="0" h="120000" w="120000">
                  <a:moveTo>
                    <a:pt x="100037" y="0"/>
                  </a:moveTo>
                  <a:lnTo>
                    <a:pt x="19783" y="0"/>
                  </a:lnTo>
                  <a:lnTo>
                    <a:pt x="12161" y="4774"/>
                  </a:lnTo>
                  <a:lnTo>
                    <a:pt x="5863" y="17711"/>
                  </a:lnTo>
                  <a:lnTo>
                    <a:pt x="1580" y="36732"/>
                  </a:lnTo>
                  <a:lnTo>
                    <a:pt x="0" y="59755"/>
                  </a:lnTo>
                  <a:lnTo>
                    <a:pt x="1580" y="82777"/>
                  </a:lnTo>
                  <a:lnTo>
                    <a:pt x="5863" y="101798"/>
                  </a:lnTo>
                  <a:lnTo>
                    <a:pt x="12161" y="114735"/>
                  </a:lnTo>
                  <a:lnTo>
                    <a:pt x="19783" y="119511"/>
                  </a:lnTo>
                  <a:lnTo>
                    <a:pt x="100037" y="119511"/>
                  </a:lnTo>
                  <a:lnTo>
                    <a:pt x="107659" y="114735"/>
                  </a:lnTo>
                  <a:lnTo>
                    <a:pt x="113957" y="101798"/>
                  </a:lnTo>
                  <a:lnTo>
                    <a:pt x="118240" y="82777"/>
                  </a:lnTo>
                  <a:lnTo>
                    <a:pt x="119821" y="59755"/>
                  </a:lnTo>
                  <a:lnTo>
                    <a:pt x="118240" y="36732"/>
                  </a:lnTo>
                  <a:lnTo>
                    <a:pt x="113957" y="17711"/>
                  </a:lnTo>
                  <a:lnTo>
                    <a:pt x="107659" y="4774"/>
                  </a:lnTo>
                  <a:lnTo>
                    <a:pt x="100037" y="0"/>
                  </a:lnTo>
                  <a:close/>
                </a:path>
              </a:pathLst>
            </a:custGeom>
            <a:solidFill>
              <a:srgbClr val="54BFD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7" name="Google Shape;777;p49"/>
            <p:cNvSpPr/>
            <p:nvPr/>
          </p:nvSpPr>
          <p:spPr>
            <a:xfrm>
              <a:off x="1" y="7320146"/>
              <a:ext cx="259200" cy="240000"/>
            </a:xfrm>
            <a:custGeom>
              <a:rect b="b" l="l" r="r" t="t"/>
              <a:pathLst>
                <a:path extrusionOk="0" h="120000" w="120000">
                  <a:moveTo>
                    <a:pt x="11317" y="0"/>
                  </a:moveTo>
                  <a:lnTo>
                    <a:pt x="3235" y="1742"/>
                  </a:lnTo>
                  <a:lnTo>
                    <a:pt x="0" y="4087"/>
                  </a:lnTo>
                  <a:lnTo>
                    <a:pt x="0" y="43793"/>
                  </a:lnTo>
                  <a:lnTo>
                    <a:pt x="70518" y="119914"/>
                  </a:lnTo>
                  <a:lnTo>
                    <a:pt x="119547" y="119914"/>
                  </a:lnTo>
                  <a:lnTo>
                    <a:pt x="119951" y="117758"/>
                  </a:lnTo>
                  <a:lnTo>
                    <a:pt x="118338" y="109034"/>
                  </a:lnTo>
                  <a:lnTo>
                    <a:pt x="113497" y="101244"/>
                  </a:lnTo>
                  <a:lnTo>
                    <a:pt x="26155" y="6971"/>
                  </a:lnTo>
                  <a:lnTo>
                    <a:pt x="19284" y="1742"/>
                  </a:lnTo>
                  <a:lnTo>
                    <a:pt x="11317" y="0"/>
                  </a:lnTo>
                  <a:close/>
                </a:path>
              </a:pathLst>
            </a:custGeom>
            <a:solidFill>
              <a:srgbClr val="54BFD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8" name="Google Shape;778;p49"/>
            <p:cNvSpPr/>
            <p:nvPr/>
          </p:nvSpPr>
          <p:spPr>
            <a:xfrm>
              <a:off x="825334" y="6190750"/>
              <a:ext cx="282000" cy="93300"/>
            </a:xfrm>
            <a:custGeom>
              <a:rect b="b" l="l" r="r" t="t"/>
              <a:pathLst>
                <a:path extrusionOk="0" h="120000" w="120000">
                  <a:moveTo>
                    <a:pt x="100037" y="0"/>
                  </a:moveTo>
                  <a:lnTo>
                    <a:pt x="19783" y="0"/>
                  </a:lnTo>
                  <a:lnTo>
                    <a:pt x="12161" y="4774"/>
                  </a:lnTo>
                  <a:lnTo>
                    <a:pt x="5863" y="17711"/>
                  </a:lnTo>
                  <a:lnTo>
                    <a:pt x="1580" y="36732"/>
                  </a:lnTo>
                  <a:lnTo>
                    <a:pt x="0" y="59753"/>
                  </a:lnTo>
                  <a:lnTo>
                    <a:pt x="1580" y="83492"/>
                  </a:lnTo>
                  <a:lnTo>
                    <a:pt x="5863" y="102434"/>
                  </a:lnTo>
                  <a:lnTo>
                    <a:pt x="12161" y="114973"/>
                  </a:lnTo>
                  <a:lnTo>
                    <a:pt x="19783" y="119508"/>
                  </a:lnTo>
                  <a:lnTo>
                    <a:pt x="100037" y="119508"/>
                  </a:lnTo>
                  <a:lnTo>
                    <a:pt x="107659" y="114734"/>
                  </a:lnTo>
                  <a:lnTo>
                    <a:pt x="113957" y="101797"/>
                  </a:lnTo>
                  <a:lnTo>
                    <a:pt x="118240" y="82776"/>
                  </a:lnTo>
                  <a:lnTo>
                    <a:pt x="119821" y="59753"/>
                  </a:lnTo>
                  <a:lnTo>
                    <a:pt x="118240" y="36732"/>
                  </a:lnTo>
                  <a:lnTo>
                    <a:pt x="113957" y="17711"/>
                  </a:lnTo>
                  <a:lnTo>
                    <a:pt x="107659" y="4774"/>
                  </a:lnTo>
                  <a:lnTo>
                    <a:pt x="100037" y="0"/>
                  </a:lnTo>
                  <a:close/>
                </a:path>
              </a:pathLst>
            </a:custGeom>
            <a:solidFill>
              <a:srgbClr val="54BFD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9" name="Google Shape;779;p49"/>
            <p:cNvSpPr/>
            <p:nvPr/>
          </p:nvSpPr>
          <p:spPr>
            <a:xfrm>
              <a:off x="636766" y="4825654"/>
              <a:ext cx="188700" cy="188700"/>
            </a:xfrm>
            <a:custGeom>
              <a:rect b="b" l="l" r="r" t="t"/>
              <a:pathLst>
                <a:path extrusionOk="0" h="120000" w="120000">
                  <a:moveTo>
                    <a:pt x="59991" y="0"/>
                  </a:moveTo>
                  <a:lnTo>
                    <a:pt x="36640" y="4714"/>
                  </a:lnTo>
                  <a:lnTo>
                    <a:pt x="17571" y="17571"/>
                  </a:lnTo>
                  <a:lnTo>
                    <a:pt x="4714" y="36640"/>
                  </a:lnTo>
                  <a:lnTo>
                    <a:pt x="0" y="59991"/>
                  </a:lnTo>
                  <a:lnTo>
                    <a:pt x="4714" y="83342"/>
                  </a:lnTo>
                  <a:lnTo>
                    <a:pt x="17571" y="102411"/>
                  </a:lnTo>
                  <a:lnTo>
                    <a:pt x="36640" y="115268"/>
                  </a:lnTo>
                  <a:lnTo>
                    <a:pt x="59991" y="119983"/>
                  </a:lnTo>
                  <a:lnTo>
                    <a:pt x="83342" y="115268"/>
                  </a:lnTo>
                  <a:lnTo>
                    <a:pt x="102412" y="102411"/>
                  </a:lnTo>
                  <a:lnTo>
                    <a:pt x="115269" y="83342"/>
                  </a:lnTo>
                  <a:lnTo>
                    <a:pt x="119984" y="59991"/>
                  </a:lnTo>
                  <a:lnTo>
                    <a:pt x="115269" y="36640"/>
                  </a:lnTo>
                  <a:lnTo>
                    <a:pt x="102412" y="17571"/>
                  </a:lnTo>
                  <a:lnTo>
                    <a:pt x="83342" y="4714"/>
                  </a:lnTo>
                  <a:lnTo>
                    <a:pt x="59991" y="0"/>
                  </a:lnTo>
                  <a:close/>
                </a:path>
              </a:pathLst>
            </a:custGeom>
            <a:solidFill>
              <a:srgbClr val="54BFD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0" name="Google Shape;780;p49"/>
            <p:cNvSpPr/>
            <p:nvPr/>
          </p:nvSpPr>
          <p:spPr>
            <a:xfrm>
              <a:off x="1343221" y="2991801"/>
              <a:ext cx="282000" cy="93300"/>
            </a:xfrm>
            <a:custGeom>
              <a:rect b="b" l="l" r="r" t="t"/>
              <a:pathLst>
                <a:path extrusionOk="0" h="120000" w="120000">
                  <a:moveTo>
                    <a:pt x="100037" y="0"/>
                  </a:moveTo>
                  <a:lnTo>
                    <a:pt x="19783" y="0"/>
                  </a:lnTo>
                  <a:lnTo>
                    <a:pt x="12161" y="4774"/>
                  </a:lnTo>
                  <a:lnTo>
                    <a:pt x="5863" y="17711"/>
                  </a:lnTo>
                  <a:lnTo>
                    <a:pt x="1580" y="36732"/>
                  </a:lnTo>
                  <a:lnTo>
                    <a:pt x="0" y="59755"/>
                  </a:lnTo>
                  <a:lnTo>
                    <a:pt x="1500" y="82777"/>
                  </a:lnTo>
                  <a:lnTo>
                    <a:pt x="5650" y="101798"/>
                  </a:lnTo>
                  <a:lnTo>
                    <a:pt x="11921" y="114735"/>
                  </a:lnTo>
                  <a:lnTo>
                    <a:pt x="19783" y="119511"/>
                  </a:lnTo>
                  <a:lnTo>
                    <a:pt x="100037" y="119511"/>
                  </a:lnTo>
                  <a:lnTo>
                    <a:pt x="107659" y="114735"/>
                  </a:lnTo>
                  <a:lnTo>
                    <a:pt x="113957" y="101798"/>
                  </a:lnTo>
                  <a:lnTo>
                    <a:pt x="118240" y="82777"/>
                  </a:lnTo>
                  <a:lnTo>
                    <a:pt x="119821" y="59755"/>
                  </a:lnTo>
                  <a:lnTo>
                    <a:pt x="118240" y="36732"/>
                  </a:lnTo>
                  <a:lnTo>
                    <a:pt x="113957" y="17711"/>
                  </a:lnTo>
                  <a:lnTo>
                    <a:pt x="107659" y="4774"/>
                  </a:lnTo>
                  <a:lnTo>
                    <a:pt x="100037" y="0"/>
                  </a:lnTo>
                  <a:close/>
                </a:path>
              </a:pathLst>
            </a:custGeom>
            <a:solidFill>
              <a:srgbClr val="F9756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1" name="Google Shape;781;p49"/>
            <p:cNvSpPr/>
            <p:nvPr/>
          </p:nvSpPr>
          <p:spPr>
            <a:xfrm>
              <a:off x="2212483" y="2090536"/>
              <a:ext cx="281400" cy="282000"/>
            </a:xfrm>
            <a:custGeom>
              <a:rect b="b" l="l" r="r" t="t"/>
              <a:pathLst>
                <a:path extrusionOk="0" h="120000" w="120000">
                  <a:moveTo>
                    <a:pt x="19755" y="0"/>
                  </a:moveTo>
                  <a:lnTo>
                    <a:pt x="3108" y="9096"/>
                  </a:lnTo>
                  <a:lnTo>
                    <a:pt x="0" y="20064"/>
                  </a:lnTo>
                  <a:lnTo>
                    <a:pt x="406" y="23853"/>
                  </a:lnTo>
                  <a:lnTo>
                    <a:pt x="86101" y="113886"/>
                  </a:lnTo>
                  <a:lnTo>
                    <a:pt x="99768" y="119821"/>
                  </a:lnTo>
                  <a:lnTo>
                    <a:pt x="107213" y="118337"/>
                  </a:lnTo>
                  <a:lnTo>
                    <a:pt x="113861" y="113886"/>
                  </a:lnTo>
                  <a:lnTo>
                    <a:pt x="118320" y="107572"/>
                  </a:lnTo>
                  <a:lnTo>
                    <a:pt x="119805" y="100251"/>
                  </a:lnTo>
                  <a:lnTo>
                    <a:pt x="118320" y="92824"/>
                  </a:lnTo>
                  <a:lnTo>
                    <a:pt x="113861" y="86194"/>
                  </a:lnTo>
                  <a:lnTo>
                    <a:pt x="33421" y="5934"/>
                  </a:lnTo>
                  <a:lnTo>
                    <a:pt x="27092" y="1483"/>
                  </a:lnTo>
                  <a:lnTo>
                    <a:pt x="19755" y="0"/>
                  </a:lnTo>
                  <a:close/>
                </a:path>
              </a:pathLst>
            </a:custGeom>
            <a:solidFill>
              <a:srgbClr val="F9756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2" name="Google Shape;782;p49"/>
            <p:cNvSpPr/>
            <p:nvPr/>
          </p:nvSpPr>
          <p:spPr>
            <a:xfrm>
              <a:off x="1779492" y="5478047"/>
              <a:ext cx="281400" cy="282000"/>
            </a:xfrm>
            <a:custGeom>
              <a:rect b="b" l="l" r="r" t="t"/>
              <a:pathLst>
                <a:path extrusionOk="0" h="120000" w="120000">
                  <a:moveTo>
                    <a:pt x="19755" y="0"/>
                  </a:moveTo>
                  <a:lnTo>
                    <a:pt x="3108" y="9096"/>
                  </a:lnTo>
                  <a:lnTo>
                    <a:pt x="0" y="20064"/>
                  </a:lnTo>
                  <a:lnTo>
                    <a:pt x="327" y="23773"/>
                  </a:lnTo>
                  <a:lnTo>
                    <a:pt x="86101" y="113886"/>
                  </a:lnTo>
                  <a:lnTo>
                    <a:pt x="99768" y="119821"/>
                  </a:lnTo>
                  <a:lnTo>
                    <a:pt x="107213" y="118337"/>
                  </a:lnTo>
                  <a:lnTo>
                    <a:pt x="113861" y="113886"/>
                  </a:lnTo>
                  <a:lnTo>
                    <a:pt x="118320" y="107573"/>
                  </a:lnTo>
                  <a:lnTo>
                    <a:pt x="119805" y="100253"/>
                  </a:lnTo>
                  <a:lnTo>
                    <a:pt x="118320" y="92826"/>
                  </a:lnTo>
                  <a:lnTo>
                    <a:pt x="113861" y="86194"/>
                  </a:lnTo>
                  <a:lnTo>
                    <a:pt x="33421" y="5934"/>
                  </a:lnTo>
                  <a:lnTo>
                    <a:pt x="27092" y="1483"/>
                  </a:lnTo>
                  <a:lnTo>
                    <a:pt x="19755" y="0"/>
                  </a:lnTo>
                  <a:close/>
                </a:path>
              </a:pathLst>
            </a:custGeom>
            <a:solidFill>
              <a:srgbClr val="F9756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3" name="Google Shape;783;p49"/>
            <p:cNvSpPr/>
            <p:nvPr/>
          </p:nvSpPr>
          <p:spPr>
            <a:xfrm>
              <a:off x="1012566" y="2379634"/>
              <a:ext cx="188700" cy="188700"/>
            </a:xfrm>
            <a:custGeom>
              <a:rect b="b" l="l" r="r" t="t"/>
              <a:pathLst>
                <a:path extrusionOk="0" h="120000" w="120000">
                  <a:moveTo>
                    <a:pt x="59991" y="0"/>
                  </a:moveTo>
                  <a:lnTo>
                    <a:pt x="36640" y="4714"/>
                  </a:lnTo>
                  <a:lnTo>
                    <a:pt x="17571" y="17571"/>
                  </a:lnTo>
                  <a:lnTo>
                    <a:pt x="4714" y="36640"/>
                  </a:lnTo>
                  <a:lnTo>
                    <a:pt x="0" y="59991"/>
                  </a:lnTo>
                  <a:lnTo>
                    <a:pt x="4714" y="83342"/>
                  </a:lnTo>
                  <a:lnTo>
                    <a:pt x="17571" y="102412"/>
                  </a:lnTo>
                  <a:lnTo>
                    <a:pt x="36640" y="115269"/>
                  </a:lnTo>
                  <a:lnTo>
                    <a:pt x="59991" y="119984"/>
                  </a:lnTo>
                  <a:lnTo>
                    <a:pt x="83342" y="115269"/>
                  </a:lnTo>
                  <a:lnTo>
                    <a:pt x="102412" y="102412"/>
                  </a:lnTo>
                  <a:lnTo>
                    <a:pt x="115269" y="83342"/>
                  </a:lnTo>
                  <a:lnTo>
                    <a:pt x="119984" y="59991"/>
                  </a:lnTo>
                  <a:lnTo>
                    <a:pt x="115269" y="36640"/>
                  </a:lnTo>
                  <a:lnTo>
                    <a:pt x="102412" y="17571"/>
                  </a:lnTo>
                  <a:lnTo>
                    <a:pt x="83342" y="4714"/>
                  </a:lnTo>
                  <a:lnTo>
                    <a:pt x="59991" y="0"/>
                  </a:lnTo>
                  <a:close/>
                </a:path>
              </a:pathLst>
            </a:custGeom>
            <a:solidFill>
              <a:srgbClr val="F9756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4" name="Google Shape;784;p49"/>
            <p:cNvSpPr/>
            <p:nvPr/>
          </p:nvSpPr>
          <p:spPr>
            <a:xfrm>
              <a:off x="4798710" y="1367669"/>
              <a:ext cx="281400" cy="282000"/>
            </a:xfrm>
            <a:custGeom>
              <a:rect b="b" l="l" r="r" t="t"/>
              <a:pathLst>
                <a:path extrusionOk="0" h="120000" w="120000">
                  <a:moveTo>
                    <a:pt x="100193" y="0"/>
                  </a:moveTo>
                  <a:lnTo>
                    <a:pt x="5666" y="86190"/>
                  </a:lnTo>
                  <a:lnTo>
                    <a:pt x="0" y="100320"/>
                  </a:lnTo>
                  <a:lnTo>
                    <a:pt x="327" y="104108"/>
                  </a:lnTo>
                  <a:lnTo>
                    <a:pt x="11993" y="118334"/>
                  </a:lnTo>
                  <a:lnTo>
                    <a:pt x="19330" y="119817"/>
                  </a:lnTo>
                  <a:lnTo>
                    <a:pt x="26773" y="118334"/>
                  </a:lnTo>
                  <a:lnTo>
                    <a:pt x="33421" y="113882"/>
                  </a:lnTo>
                  <a:lnTo>
                    <a:pt x="113861" y="33628"/>
                  </a:lnTo>
                  <a:lnTo>
                    <a:pt x="118320" y="27314"/>
                  </a:lnTo>
                  <a:lnTo>
                    <a:pt x="119806" y="19992"/>
                  </a:lnTo>
                  <a:lnTo>
                    <a:pt x="118320" y="12563"/>
                  </a:lnTo>
                  <a:lnTo>
                    <a:pt x="113861" y="5931"/>
                  </a:lnTo>
                  <a:lnTo>
                    <a:pt x="107531" y="1482"/>
                  </a:lnTo>
                  <a:lnTo>
                    <a:pt x="100193" y="0"/>
                  </a:lnTo>
                  <a:close/>
                </a:path>
              </a:pathLst>
            </a:custGeom>
            <a:solidFill>
              <a:srgbClr val="F2B742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5" name="Google Shape;785;p49"/>
            <p:cNvSpPr/>
            <p:nvPr/>
          </p:nvSpPr>
          <p:spPr>
            <a:xfrm>
              <a:off x="3951500" y="2121921"/>
              <a:ext cx="282600" cy="282000"/>
            </a:xfrm>
            <a:custGeom>
              <a:rect b="b" l="l" r="r" t="t"/>
              <a:pathLst>
                <a:path extrusionOk="0" h="120000" w="120000">
                  <a:moveTo>
                    <a:pt x="19737" y="0"/>
                  </a:moveTo>
                  <a:lnTo>
                    <a:pt x="3094" y="9096"/>
                  </a:lnTo>
                  <a:lnTo>
                    <a:pt x="0" y="20064"/>
                  </a:lnTo>
                  <a:lnTo>
                    <a:pt x="405" y="23853"/>
                  </a:lnTo>
                  <a:lnTo>
                    <a:pt x="85715" y="113886"/>
                  </a:lnTo>
                  <a:lnTo>
                    <a:pt x="99812" y="119821"/>
                  </a:lnTo>
                  <a:lnTo>
                    <a:pt x="107284" y="118337"/>
                  </a:lnTo>
                  <a:lnTo>
                    <a:pt x="113910" y="113886"/>
                  </a:lnTo>
                  <a:lnTo>
                    <a:pt x="118352" y="107572"/>
                  </a:lnTo>
                  <a:lnTo>
                    <a:pt x="119832" y="100251"/>
                  </a:lnTo>
                  <a:lnTo>
                    <a:pt x="118352" y="92824"/>
                  </a:lnTo>
                  <a:lnTo>
                    <a:pt x="113910" y="86194"/>
                  </a:lnTo>
                  <a:lnTo>
                    <a:pt x="33836" y="5934"/>
                  </a:lnTo>
                  <a:lnTo>
                    <a:pt x="27210" y="1483"/>
                  </a:lnTo>
                  <a:lnTo>
                    <a:pt x="19737" y="0"/>
                  </a:lnTo>
                  <a:close/>
                </a:path>
              </a:pathLst>
            </a:custGeom>
            <a:solidFill>
              <a:srgbClr val="F2B742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6" name="Google Shape;786;p49"/>
            <p:cNvSpPr/>
            <p:nvPr/>
          </p:nvSpPr>
          <p:spPr>
            <a:xfrm>
              <a:off x="11340002" y="6697671"/>
              <a:ext cx="282600" cy="283200"/>
            </a:xfrm>
            <a:custGeom>
              <a:rect b="b" l="l" r="r" t="t"/>
              <a:pathLst>
                <a:path extrusionOk="0" h="120000" w="120000">
                  <a:moveTo>
                    <a:pt x="99812" y="0"/>
                  </a:moveTo>
                  <a:lnTo>
                    <a:pt x="5641" y="85804"/>
                  </a:lnTo>
                  <a:lnTo>
                    <a:pt x="0" y="99870"/>
                  </a:lnTo>
                  <a:lnTo>
                    <a:pt x="326" y="103650"/>
                  </a:lnTo>
                  <a:lnTo>
                    <a:pt x="12265" y="118368"/>
                  </a:lnTo>
                  <a:lnTo>
                    <a:pt x="19737" y="119845"/>
                  </a:lnTo>
                  <a:lnTo>
                    <a:pt x="27210" y="118368"/>
                  </a:lnTo>
                  <a:lnTo>
                    <a:pt x="33836" y="113937"/>
                  </a:lnTo>
                  <a:lnTo>
                    <a:pt x="113910" y="34037"/>
                  </a:lnTo>
                  <a:lnTo>
                    <a:pt x="118352" y="27427"/>
                  </a:lnTo>
                  <a:lnTo>
                    <a:pt x="119832" y="19972"/>
                  </a:lnTo>
                  <a:lnTo>
                    <a:pt x="118352" y="12516"/>
                  </a:lnTo>
                  <a:lnTo>
                    <a:pt x="113910" y="5904"/>
                  </a:lnTo>
                  <a:lnTo>
                    <a:pt x="107284" y="1475"/>
                  </a:lnTo>
                  <a:lnTo>
                    <a:pt x="99812" y="0"/>
                  </a:lnTo>
                  <a:close/>
                </a:path>
              </a:pathLst>
            </a:custGeom>
            <a:solidFill>
              <a:srgbClr val="F2B742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7" name="Google Shape;787;p49"/>
            <p:cNvSpPr/>
            <p:nvPr/>
          </p:nvSpPr>
          <p:spPr>
            <a:xfrm>
              <a:off x="6945405" y="5280198"/>
              <a:ext cx="281400" cy="282000"/>
            </a:xfrm>
            <a:custGeom>
              <a:rect b="b" l="l" r="r" t="t"/>
              <a:pathLst>
                <a:path extrusionOk="0" h="120000" w="120000">
                  <a:moveTo>
                    <a:pt x="19755" y="0"/>
                  </a:moveTo>
                  <a:lnTo>
                    <a:pt x="3108" y="9096"/>
                  </a:lnTo>
                  <a:lnTo>
                    <a:pt x="0" y="20064"/>
                  </a:lnTo>
                  <a:lnTo>
                    <a:pt x="327" y="23853"/>
                  </a:lnTo>
                  <a:lnTo>
                    <a:pt x="86102" y="113886"/>
                  </a:lnTo>
                  <a:lnTo>
                    <a:pt x="99768" y="119821"/>
                  </a:lnTo>
                  <a:lnTo>
                    <a:pt x="107213" y="118337"/>
                  </a:lnTo>
                  <a:lnTo>
                    <a:pt x="113861" y="113886"/>
                  </a:lnTo>
                  <a:lnTo>
                    <a:pt x="118320" y="107572"/>
                  </a:lnTo>
                  <a:lnTo>
                    <a:pt x="119806" y="100251"/>
                  </a:lnTo>
                  <a:lnTo>
                    <a:pt x="118320" y="92824"/>
                  </a:lnTo>
                  <a:lnTo>
                    <a:pt x="113861" y="86194"/>
                  </a:lnTo>
                  <a:lnTo>
                    <a:pt x="33421" y="5934"/>
                  </a:lnTo>
                  <a:lnTo>
                    <a:pt x="27092" y="1483"/>
                  </a:lnTo>
                  <a:lnTo>
                    <a:pt x="19755" y="0"/>
                  </a:lnTo>
                  <a:close/>
                </a:path>
              </a:pathLst>
            </a:custGeom>
            <a:solidFill>
              <a:srgbClr val="F2B742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8" name="Google Shape;788;p49"/>
            <p:cNvSpPr/>
            <p:nvPr/>
          </p:nvSpPr>
          <p:spPr>
            <a:xfrm>
              <a:off x="5081556" y="2310484"/>
              <a:ext cx="279900" cy="282000"/>
            </a:xfrm>
            <a:custGeom>
              <a:rect b="b" l="l" r="r" t="t"/>
              <a:pathLst>
                <a:path extrusionOk="0" h="120000" w="120000">
                  <a:moveTo>
                    <a:pt x="100078" y="0"/>
                  </a:moveTo>
                  <a:lnTo>
                    <a:pt x="5692" y="85627"/>
                  </a:lnTo>
                  <a:lnTo>
                    <a:pt x="0" y="99756"/>
                  </a:lnTo>
                  <a:lnTo>
                    <a:pt x="320" y="103554"/>
                  </a:lnTo>
                  <a:lnTo>
                    <a:pt x="11477" y="118337"/>
                  </a:lnTo>
                  <a:lnTo>
                    <a:pt x="18848" y="119821"/>
                  </a:lnTo>
                  <a:lnTo>
                    <a:pt x="26325" y="118337"/>
                  </a:lnTo>
                  <a:lnTo>
                    <a:pt x="33001" y="113886"/>
                  </a:lnTo>
                  <a:lnTo>
                    <a:pt x="113806" y="33626"/>
                  </a:lnTo>
                  <a:lnTo>
                    <a:pt x="118288" y="27313"/>
                  </a:lnTo>
                  <a:lnTo>
                    <a:pt x="119782" y="19993"/>
                  </a:lnTo>
                  <a:lnTo>
                    <a:pt x="118288" y="12567"/>
                  </a:lnTo>
                  <a:lnTo>
                    <a:pt x="113806" y="5934"/>
                  </a:lnTo>
                  <a:lnTo>
                    <a:pt x="107449" y="1483"/>
                  </a:lnTo>
                  <a:lnTo>
                    <a:pt x="100078" y="0"/>
                  </a:lnTo>
                  <a:close/>
                </a:path>
              </a:pathLst>
            </a:custGeom>
            <a:solidFill>
              <a:srgbClr val="54BFD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9" name="Google Shape;789;p49"/>
            <p:cNvSpPr/>
            <p:nvPr/>
          </p:nvSpPr>
          <p:spPr>
            <a:xfrm>
              <a:off x="12502102" y="6667175"/>
              <a:ext cx="93300" cy="282000"/>
            </a:xfrm>
            <a:custGeom>
              <a:rect b="b" l="l" r="r" t="t"/>
              <a:pathLst>
                <a:path extrusionOk="0" h="120000" w="120000">
                  <a:moveTo>
                    <a:pt x="59755" y="0"/>
                  </a:moveTo>
                  <a:lnTo>
                    <a:pt x="36732" y="1580"/>
                  </a:lnTo>
                  <a:lnTo>
                    <a:pt x="17711" y="5863"/>
                  </a:lnTo>
                  <a:lnTo>
                    <a:pt x="4774" y="12158"/>
                  </a:lnTo>
                  <a:lnTo>
                    <a:pt x="0" y="19778"/>
                  </a:lnTo>
                  <a:lnTo>
                    <a:pt x="0" y="100037"/>
                  </a:lnTo>
                  <a:lnTo>
                    <a:pt x="4774" y="107659"/>
                  </a:lnTo>
                  <a:lnTo>
                    <a:pt x="17711" y="113957"/>
                  </a:lnTo>
                  <a:lnTo>
                    <a:pt x="36732" y="118240"/>
                  </a:lnTo>
                  <a:lnTo>
                    <a:pt x="59755" y="119821"/>
                  </a:lnTo>
                  <a:lnTo>
                    <a:pt x="82767" y="118240"/>
                  </a:lnTo>
                  <a:lnTo>
                    <a:pt x="101782" y="113957"/>
                  </a:lnTo>
                  <a:lnTo>
                    <a:pt x="114718" y="107659"/>
                  </a:lnTo>
                  <a:lnTo>
                    <a:pt x="119493" y="100037"/>
                  </a:lnTo>
                  <a:lnTo>
                    <a:pt x="119493" y="19778"/>
                  </a:lnTo>
                  <a:lnTo>
                    <a:pt x="114718" y="12158"/>
                  </a:lnTo>
                  <a:lnTo>
                    <a:pt x="101782" y="5863"/>
                  </a:lnTo>
                  <a:lnTo>
                    <a:pt x="82767" y="1580"/>
                  </a:lnTo>
                  <a:lnTo>
                    <a:pt x="59755" y="0"/>
                  </a:lnTo>
                  <a:close/>
                </a:path>
              </a:pathLst>
            </a:custGeom>
            <a:solidFill>
              <a:srgbClr val="54BFD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0" name="Google Shape;790;p49"/>
            <p:cNvSpPr/>
            <p:nvPr/>
          </p:nvSpPr>
          <p:spPr>
            <a:xfrm>
              <a:off x="4234346" y="5328000"/>
              <a:ext cx="282000" cy="93300"/>
            </a:xfrm>
            <a:custGeom>
              <a:rect b="b" l="l" r="r" t="t"/>
              <a:pathLst>
                <a:path extrusionOk="0" h="120000" w="120000">
                  <a:moveTo>
                    <a:pt x="100037" y="0"/>
                  </a:moveTo>
                  <a:lnTo>
                    <a:pt x="19783" y="0"/>
                  </a:lnTo>
                  <a:lnTo>
                    <a:pt x="12161" y="4774"/>
                  </a:lnTo>
                  <a:lnTo>
                    <a:pt x="5863" y="17711"/>
                  </a:lnTo>
                  <a:lnTo>
                    <a:pt x="1580" y="36732"/>
                  </a:lnTo>
                  <a:lnTo>
                    <a:pt x="0" y="59753"/>
                  </a:lnTo>
                  <a:lnTo>
                    <a:pt x="1580" y="82776"/>
                  </a:lnTo>
                  <a:lnTo>
                    <a:pt x="5863" y="101797"/>
                  </a:lnTo>
                  <a:lnTo>
                    <a:pt x="12161" y="114734"/>
                  </a:lnTo>
                  <a:lnTo>
                    <a:pt x="19783" y="119508"/>
                  </a:lnTo>
                  <a:lnTo>
                    <a:pt x="100037" y="119508"/>
                  </a:lnTo>
                  <a:lnTo>
                    <a:pt x="107660" y="114734"/>
                  </a:lnTo>
                  <a:lnTo>
                    <a:pt x="113957" y="101797"/>
                  </a:lnTo>
                  <a:lnTo>
                    <a:pt x="118240" y="82776"/>
                  </a:lnTo>
                  <a:lnTo>
                    <a:pt x="119821" y="59753"/>
                  </a:lnTo>
                  <a:lnTo>
                    <a:pt x="118240" y="36732"/>
                  </a:lnTo>
                  <a:lnTo>
                    <a:pt x="113957" y="17711"/>
                  </a:lnTo>
                  <a:lnTo>
                    <a:pt x="107660" y="4774"/>
                  </a:lnTo>
                  <a:lnTo>
                    <a:pt x="100037" y="0"/>
                  </a:lnTo>
                  <a:close/>
                </a:path>
              </a:pathLst>
            </a:custGeom>
            <a:solidFill>
              <a:srgbClr val="54BFD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1" name="Google Shape;791;p49"/>
            <p:cNvSpPr/>
            <p:nvPr/>
          </p:nvSpPr>
          <p:spPr>
            <a:xfrm>
              <a:off x="4234346" y="1181090"/>
              <a:ext cx="282000" cy="93300"/>
            </a:xfrm>
            <a:custGeom>
              <a:rect b="b" l="l" r="r" t="t"/>
              <a:pathLst>
                <a:path extrusionOk="0" h="120000" w="120000">
                  <a:moveTo>
                    <a:pt x="100037" y="0"/>
                  </a:moveTo>
                  <a:lnTo>
                    <a:pt x="19783" y="0"/>
                  </a:lnTo>
                  <a:lnTo>
                    <a:pt x="12161" y="4774"/>
                  </a:lnTo>
                  <a:lnTo>
                    <a:pt x="5863" y="17711"/>
                  </a:lnTo>
                  <a:lnTo>
                    <a:pt x="1580" y="36732"/>
                  </a:lnTo>
                  <a:lnTo>
                    <a:pt x="0" y="59755"/>
                  </a:lnTo>
                  <a:lnTo>
                    <a:pt x="1500" y="82777"/>
                  </a:lnTo>
                  <a:lnTo>
                    <a:pt x="5651" y="101798"/>
                  </a:lnTo>
                  <a:lnTo>
                    <a:pt x="11921" y="114735"/>
                  </a:lnTo>
                  <a:lnTo>
                    <a:pt x="19783" y="119511"/>
                  </a:lnTo>
                  <a:lnTo>
                    <a:pt x="100037" y="119511"/>
                  </a:lnTo>
                  <a:lnTo>
                    <a:pt x="107660" y="114735"/>
                  </a:lnTo>
                  <a:lnTo>
                    <a:pt x="113957" y="101798"/>
                  </a:lnTo>
                  <a:lnTo>
                    <a:pt x="118240" y="82777"/>
                  </a:lnTo>
                  <a:lnTo>
                    <a:pt x="119821" y="59755"/>
                  </a:lnTo>
                  <a:lnTo>
                    <a:pt x="118240" y="36732"/>
                  </a:lnTo>
                  <a:lnTo>
                    <a:pt x="113957" y="17711"/>
                  </a:lnTo>
                  <a:lnTo>
                    <a:pt x="107660" y="4774"/>
                  </a:lnTo>
                  <a:lnTo>
                    <a:pt x="100037" y="0"/>
                  </a:lnTo>
                  <a:close/>
                </a:path>
              </a:pathLst>
            </a:custGeom>
            <a:solidFill>
              <a:srgbClr val="F9756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2" name="Google Shape;792;p49"/>
            <p:cNvSpPr/>
            <p:nvPr/>
          </p:nvSpPr>
          <p:spPr>
            <a:xfrm>
              <a:off x="11715363" y="5765900"/>
              <a:ext cx="281400" cy="282000"/>
            </a:xfrm>
            <a:custGeom>
              <a:rect b="b" l="l" r="r" t="t"/>
              <a:pathLst>
                <a:path extrusionOk="0" h="120000" w="120000">
                  <a:moveTo>
                    <a:pt x="19755" y="0"/>
                  </a:moveTo>
                  <a:lnTo>
                    <a:pt x="3108" y="9096"/>
                  </a:lnTo>
                  <a:lnTo>
                    <a:pt x="0" y="20064"/>
                  </a:lnTo>
                  <a:lnTo>
                    <a:pt x="327" y="23773"/>
                  </a:lnTo>
                  <a:lnTo>
                    <a:pt x="86102" y="113886"/>
                  </a:lnTo>
                  <a:lnTo>
                    <a:pt x="99768" y="119821"/>
                  </a:lnTo>
                  <a:lnTo>
                    <a:pt x="107213" y="118337"/>
                  </a:lnTo>
                  <a:lnTo>
                    <a:pt x="113861" y="113886"/>
                  </a:lnTo>
                  <a:lnTo>
                    <a:pt x="118320" y="107573"/>
                  </a:lnTo>
                  <a:lnTo>
                    <a:pt x="119806" y="100253"/>
                  </a:lnTo>
                  <a:lnTo>
                    <a:pt x="118320" y="92826"/>
                  </a:lnTo>
                  <a:lnTo>
                    <a:pt x="113861" y="86194"/>
                  </a:lnTo>
                  <a:lnTo>
                    <a:pt x="33421" y="5934"/>
                  </a:lnTo>
                  <a:lnTo>
                    <a:pt x="27092" y="1483"/>
                  </a:lnTo>
                  <a:lnTo>
                    <a:pt x="19755" y="0"/>
                  </a:lnTo>
                  <a:close/>
                </a:path>
              </a:pathLst>
            </a:custGeom>
            <a:solidFill>
              <a:srgbClr val="F9756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3" name="Google Shape;793;p49">
              <a:hlinkClick r:id="rId5"/>
            </p:cNvPr>
            <p:cNvSpPr/>
            <p:nvPr/>
          </p:nvSpPr>
          <p:spPr>
            <a:xfrm>
              <a:off x="2730501" y="2943226"/>
              <a:ext cx="4648200" cy="838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675" lIns="91400" spcFirstLastPara="1" rIns="91400" wrap="square" tIns="456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00"/>
                <a:buFont typeface="Arial"/>
                <a:buNone/>
              </a:pPr>
              <a:r>
                <a:t/>
              </a:r>
              <a:endParaRPr b="0" i="0" sz="1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794" name="Google Shape;794;p49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2930561" y="3857625"/>
              <a:ext cx="457200" cy="4572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95" name="Google Shape;795;p49"/>
          <p:cNvSpPr/>
          <p:nvPr/>
        </p:nvSpPr>
        <p:spPr>
          <a:xfrm>
            <a:off x="3093900" y="5963600"/>
            <a:ext cx="6561300" cy="1046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96" name="Google Shape;796;p49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856325" y="5992025"/>
            <a:ext cx="5095400" cy="1025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7"/>
          <p:cNvSpPr/>
          <p:nvPr/>
        </p:nvSpPr>
        <p:spPr>
          <a:xfrm>
            <a:off x="323550" y="1612425"/>
            <a:ext cx="2640600" cy="7545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27"/>
          <p:cNvSpPr/>
          <p:nvPr/>
        </p:nvSpPr>
        <p:spPr>
          <a:xfrm>
            <a:off x="2956650" y="1612425"/>
            <a:ext cx="9850500" cy="754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27"/>
          <p:cNvSpPr/>
          <p:nvPr/>
        </p:nvSpPr>
        <p:spPr>
          <a:xfrm>
            <a:off x="323550" y="2363125"/>
            <a:ext cx="26406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27"/>
          <p:cNvSpPr/>
          <p:nvPr/>
        </p:nvSpPr>
        <p:spPr>
          <a:xfrm>
            <a:off x="2956650" y="2363234"/>
            <a:ext cx="98505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27"/>
          <p:cNvSpPr/>
          <p:nvPr/>
        </p:nvSpPr>
        <p:spPr>
          <a:xfrm>
            <a:off x="337025" y="296575"/>
            <a:ext cx="6244800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27"/>
          <p:cNvSpPr/>
          <p:nvPr/>
        </p:nvSpPr>
        <p:spPr>
          <a:xfrm>
            <a:off x="374845" y="1643375"/>
            <a:ext cx="25347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27"/>
          <p:cNvSpPr txBox="1"/>
          <p:nvPr/>
        </p:nvSpPr>
        <p:spPr>
          <a:xfrm>
            <a:off x="534495" y="431625"/>
            <a:ext cx="62448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b="1" lang="en-US" sz="3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INSTRUMENTOS DE AVALIAÇÃO</a:t>
            </a:r>
            <a:endParaRPr b="0" i="0" sz="30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2" name="Google Shape;192;p27"/>
          <p:cNvSpPr txBox="1"/>
          <p:nvPr/>
        </p:nvSpPr>
        <p:spPr>
          <a:xfrm>
            <a:off x="441604" y="1615175"/>
            <a:ext cx="23802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2540" lvl="0" marL="128904" marR="12192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TIPO</a:t>
            </a:r>
            <a:endParaRPr b="0" i="0" sz="26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3" name="Google Shape;193;p27"/>
          <p:cNvSpPr txBox="1"/>
          <p:nvPr/>
        </p:nvSpPr>
        <p:spPr>
          <a:xfrm>
            <a:off x="355145" y="983925"/>
            <a:ext cx="62448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800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rPr>
              <a:t>CARDÁPIO DA REDE, ESCOLA, PROFESSOR</a:t>
            </a:r>
            <a:endParaRPr i="0" sz="1800" u="none" cap="none" strike="noStrike">
              <a:solidFill>
                <a:srgbClr val="634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4" name="Google Shape;194;p27"/>
          <p:cNvSpPr/>
          <p:nvPr/>
        </p:nvSpPr>
        <p:spPr>
          <a:xfrm>
            <a:off x="3037295" y="1633075"/>
            <a:ext cx="97275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27"/>
          <p:cNvSpPr txBox="1"/>
          <p:nvPr/>
        </p:nvSpPr>
        <p:spPr>
          <a:xfrm>
            <a:off x="3295350" y="1691375"/>
            <a:ext cx="89340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NOME DO INSTRUMENTO</a:t>
            </a:r>
            <a:endParaRPr b="0" i="0" sz="18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96" name="Google Shape;196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97" name="Google Shape;197;p27"/>
          <p:cNvCxnSpPr/>
          <p:nvPr/>
        </p:nvCxnSpPr>
        <p:spPr>
          <a:xfrm>
            <a:off x="5931725" y="983925"/>
            <a:ext cx="6713400" cy="7200"/>
          </a:xfrm>
          <a:prstGeom prst="straightConnector1">
            <a:avLst/>
          </a:prstGeom>
          <a:noFill/>
          <a:ln cap="flat" cmpd="sng" w="9525">
            <a:solidFill>
              <a:srgbClr val="F9756B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98" name="Google Shape;198;p27"/>
          <p:cNvSpPr txBox="1"/>
          <p:nvPr/>
        </p:nvSpPr>
        <p:spPr>
          <a:xfrm>
            <a:off x="1411400" y="3131225"/>
            <a:ext cx="1688700" cy="23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i="1" lang="en-US" sz="12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(EXTERNA)</a:t>
            </a:r>
            <a:endParaRPr i="1" sz="12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9" name="Google Shape;199;p27"/>
          <p:cNvSpPr txBox="1"/>
          <p:nvPr/>
        </p:nvSpPr>
        <p:spPr>
          <a:xfrm>
            <a:off x="1047025" y="24301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AVALIAÇÃO SOMATIVA</a:t>
            </a:r>
            <a:endParaRPr b="0" i="0" sz="18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00" name="Google Shape;200;p27"/>
          <p:cNvSpPr/>
          <p:nvPr/>
        </p:nvSpPr>
        <p:spPr>
          <a:xfrm>
            <a:off x="323550" y="3506125"/>
            <a:ext cx="26406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27"/>
          <p:cNvSpPr/>
          <p:nvPr/>
        </p:nvSpPr>
        <p:spPr>
          <a:xfrm>
            <a:off x="2956650" y="3506232"/>
            <a:ext cx="98505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1047025" y="36493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AVALIAÇÃO FORMATIVA</a:t>
            </a:r>
            <a:endParaRPr b="0" i="0" sz="18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03" name="Google Shape;203;p27"/>
          <p:cNvSpPr/>
          <p:nvPr/>
        </p:nvSpPr>
        <p:spPr>
          <a:xfrm>
            <a:off x="323550" y="4649125"/>
            <a:ext cx="26406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27"/>
          <p:cNvSpPr/>
          <p:nvPr/>
        </p:nvSpPr>
        <p:spPr>
          <a:xfrm>
            <a:off x="2956650" y="4649230"/>
            <a:ext cx="98505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1047025" y="47923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AVALIAÇÃO DIAGNÓSTICA</a:t>
            </a:r>
            <a:endParaRPr b="0" i="0" sz="18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06" name="Google Shape;206;p27"/>
          <p:cNvSpPr/>
          <p:nvPr/>
        </p:nvSpPr>
        <p:spPr>
          <a:xfrm>
            <a:off x="323550" y="5792125"/>
            <a:ext cx="26406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27"/>
          <p:cNvSpPr/>
          <p:nvPr/>
        </p:nvSpPr>
        <p:spPr>
          <a:xfrm>
            <a:off x="2956650" y="5792227"/>
            <a:ext cx="98505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27"/>
          <p:cNvSpPr txBox="1"/>
          <p:nvPr/>
        </p:nvSpPr>
        <p:spPr>
          <a:xfrm>
            <a:off x="1047025" y="59353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AVALIAÇÃO PROCESSO</a:t>
            </a:r>
            <a:endParaRPr b="0" i="0" sz="18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09" name="Google Shape;209;p27"/>
          <p:cNvPicPr preferRelativeResize="0"/>
          <p:nvPr/>
        </p:nvPicPr>
        <p:blipFill rotWithShape="1">
          <a:blip r:embed="rId4">
            <a:alphaModFix/>
          </a:blip>
          <a:srcRect b="0" l="0" r="2008" t="0"/>
          <a:stretch/>
        </p:blipFill>
        <p:spPr>
          <a:xfrm>
            <a:off x="570450" y="6029450"/>
            <a:ext cx="583350" cy="67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p2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34502" y="4886463"/>
            <a:ext cx="583351" cy="67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Google Shape;211;p2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70453" y="3743463"/>
            <a:ext cx="511440" cy="67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2" name="Google Shape;212;p27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63725" y="2657701"/>
            <a:ext cx="511450" cy="5966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8"/>
          <p:cNvSpPr/>
          <p:nvPr/>
        </p:nvSpPr>
        <p:spPr>
          <a:xfrm>
            <a:off x="323550" y="5859725"/>
            <a:ext cx="1938900" cy="14253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28"/>
          <p:cNvSpPr/>
          <p:nvPr/>
        </p:nvSpPr>
        <p:spPr>
          <a:xfrm>
            <a:off x="323550" y="1296325"/>
            <a:ext cx="1938900" cy="688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28"/>
          <p:cNvSpPr/>
          <p:nvPr/>
        </p:nvSpPr>
        <p:spPr>
          <a:xfrm>
            <a:off x="2262450" y="1296400"/>
            <a:ext cx="10382700" cy="688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28"/>
          <p:cNvSpPr/>
          <p:nvPr/>
        </p:nvSpPr>
        <p:spPr>
          <a:xfrm>
            <a:off x="337025" y="296575"/>
            <a:ext cx="8213400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28"/>
          <p:cNvSpPr txBox="1"/>
          <p:nvPr/>
        </p:nvSpPr>
        <p:spPr>
          <a:xfrm>
            <a:off x="534501" y="431625"/>
            <a:ext cx="79284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b="1" lang="en-US" sz="3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CARTÃO DO INSTRUMENTOS DE AVALIAÇÃO</a:t>
            </a:r>
            <a:endParaRPr b="0" i="0" sz="30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22" name="Google Shape;222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23" name="Google Shape;223;p28"/>
          <p:cNvCxnSpPr/>
          <p:nvPr/>
        </p:nvCxnSpPr>
        <p:spPr>
          <a:xfrm>
            <a:off x="5931725" y="983925"/>
            <a:ext cx="6713400" cy="7200"/>
          </a:xfrm>
          <a:prstGeom prst="straightConnector1">
            <a:avLst/>
          </a:prstGeom>
          <a:noFill/>
          <a:ln cap="flat" cmpd="sng" w="9525">
            <a:solidFill>
              <a:srgbClr val="F9756B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24" name="Google Shape;224;p28"/>
          <p:cNvSpPr txBox="1"/>
          <p:nvPr/>
        </p:nvSpPr>
        <p:spPr>
          <a:xfrm>
            <a:off x="285025" y="1210925"/>
            <a:ext cx="20751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NOME DO INSTRUMENTO:</a:t>
            </a:r>
            <a:endParaRPr b="0" i="0" sz="16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5" name="Google Shape;225;p28"/>
          <p:cNvSpPr/>
          <p:nvPr/>
        </p:nvSpPr>
        <p:spPr>
          <a:xfrm>
            <a:off x="323550" y="1982125"/>
            <a:ext cx="1938900" cy="16002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28"/>
          <p:cNvSpPr/>
          <p:nvPr/>
        </p:nvSpPr>
        <p:spPr>
          <a:xfrm>
            <a:off x="2262450" y="1982281"/>
            <a:ext cx="10382700" cy="16002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28"/>
          <p:cNvSpPr txBox="1"/>
          <p:nvPr/>
        </p:nvSpPr>
        <p:spPr>
          <a:xfrm>
            <a:off x="429925" y="2439413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OBJETIVO:</a:t>
            </a:r>
            <a:endParaRPr b="0" i="0" sz="18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8" name="Google Shape;228;p28"/>
          <p:cNvSpPr/>
          <p:nvPr/>
        </p:nvSpPr>
        <p:spPr>
          <a:xfrm>
            <a:off x="6111325" y="1990690"/>
            <a:ext cx="1938900" cy="15915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28"/>
          <p:cNvSpPr/>
          <p:nvPr/>
        </p:nvSpPr>
        <p:spPr>
          <a:xfrm>
            <a:off x="2275925" y="3582425"/>
            <a:ext cx="10369200" cy="22773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28"/>
          <p:cNvSpPr txBox="1"/>
          <p:nvPr/>
        </p:nvSpPr>
        <p:spPr>
          <a:xfrm>
            <a:off x="6199675" y="25245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CONTEXTO:</a:t>
            </a:r>
            <a:endParaRPr b="0" i="0" sz="18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1" name="Google Shape;231;p28"/>
          <p:cNvSpPr/>
          <p:nvPr/>
        </p:nvSpPr>
        <p:spPr>
          <a:xfrm>
            <a:off x="323550" y="3582432"/>
            <a:ext cx="1938900" cy="22773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28"/>
          <p:cNvSpPr/>
          <p:nvPr/>
        </p:nvSpPr>
        <p:spPr>
          <a:xfrm>
            <a:off x="2275925" y="5879325"/>
            <a:ext cx="10369200" cy="1405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28"/>
          <p:cNvSpPr txBox="1"/>
          <p:nvPr/>
        </p:nvSpPr>
        <p:spPr>
          <a:xfrm>
            <a:off x="171150" y="43615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PASSO-A-PASSO:</a:t>
            </a:r>
            <a:endParaRPr b="0" i="0" sz="18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4" name="Google Shape;234;p28"/>
          <p:cNvSpPr txBox="1"/>
          <p:nvPr/>
        </p:nvSpPr>
        <p:spPr>
          <a:xfrm>
            <a:off x="458300" y="630417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RECURSOS</a:t>
            </a:r>
            <a:endParaRPr b="0" i="0" sz="18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5" name="Google Shape;235;p28"/>
          <p:cNvSpPr txBox="1"/>
          <p:nvPr/>
        </p:nvSpPr>
        <p:spPr>
          <a:xfrm>
            <a:off x="2574850" y="3724088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1.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2.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3.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4.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5.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6.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7.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9"/>
          <p:cNvSpPr/>
          <p:nvPr/>
        </p:nvSpPr>
        <p:spPr>
          <a:xfrm>
            <a:off x="3337650" y="1612425"/>
            <a:ext cx="9307500" cy="754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29"/>
          <p:cNvSpPr/>
          <p:nvPr/>
        </p:nvSpPr>
        <p:spPr>
          <a:xfrm>
            <a:off x="323550" y="2363125"/>
            <a:ext cx="30141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29"/>
          <p:cNvSpPr/>
          <p:nvPr/>
        </p:nvSpPr>
        <p:spPr>
          <a:xfrm>
            <a:off x="3337650" y="2363236"/>
            <a:ext cx="93075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29"/>
          <p:cNvSpPr/>
          <p:nvPr/>
        </p:nvSpPr>
        <p:spPr>
          <a:xfrm>
            <a:off x="337025" y="296575"/>
            <a:ext cx="6525900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29"/>
          <p:cNvSpPr/>
          <p:nvPr/>
        </p:nvSpPr>
        <p:spPr>
          <a:xfrm>
            <a:off x="382100" y="1643375"/>
            <a:ext cx="2893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p29"/>
          <p:cNvSpPr txBox="1"/>
          <p:nvPr/>
        </p:nvSpPr>
        <p:spPr>
          <a:xfrm>
            <a:off x="534495" y="431625"/>
            <a:ext cx="62448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b="1" lang="en-US" sz="3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INSTRUMENTOS DE CERTIFICAÇÃO</a:t>
            </a:r>
            <a:endParaRPr b="0" i="0" sz="30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46" name="Google Shape;246;p29"/>
          <p:cNvSpPr txBox="1"/>
          <p:nvPr/>
        </p:nvSpPr>
        <p:spPr>
          <a:xfrm>
            <a:off x="458300" y="1615175"/>
            <a:ext cx="27168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2540" lvl="0" marL="128904" marR="12192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TIPO</a:t>
            </a:r>
            <a:endParaRPr b="0" i="0" sz="26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47" name="Google Shape;247;p29"/>
          <p:cNvSpPr txBox="1"/>
          <p:nvPr/>
        </p:nvSpPr>
        <p:spPr>
          <a:xfrm>
            <a:off x="355145" y="983925"/>
            <a:ext cx="62448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800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rPr>
              <a:t>CARDÁPIO DA REDE E ESCOLA</a:t>
            </a:r>
            <a:endParaRPr i="0" sz="1800" u="none" cap="none" strike="noStrike">
              <a:solidFill>
                <a:srgbClr val="634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48" name="Google Shape;248;p29"/>
          <p:cNvSpPr/>
          <p:nvPr/>
        </p:nvSpPr>
        <p:spPr>
          <a:xfrm>
            <a:off x="3413850" y="1633075"/>
            <a:ext cx="91914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29"/>
          <p:cNvSpPr txBox="1"/>
          <p:nvPr/>
        </p:nvSpPr>
        <p:spPr>
          <a:xfrm>
            <a:off x="3371550" y="1615175"/>
            <a:ext cx="91914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38608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 QUE QUEREMOS CERTIFICAR? COMO ACHAMOS QUE DEVE SER CERTIFICADO?</a:t>
            </a:r>
            <a:endParaRPr b="0" i="0" sz="18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50" name="Google Shape;250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51" name="Google Shape;251;p29"/>
          <p:cNvCxnSpPr/>
          <p:nvPr/>
        </p:nvCxnSpPr>
        <p:spPr>
          <a:xfrm>
            <a:off x="5931725" y="983925"/>
            <a:ext cx="6713400" cy="7200"/>
          </a:xfrm>
          <a:prstGeom prst="straightConnector1">
            <a:avLst/>
          </a:prstGeom>
          <a:noFill/>
          <a:ln cap="flat" cmpd="sng" w="9525">
            <a:solidFill>
              <a:srgbClr val="F9756B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52" name="Google Shape;252;p29"/>
          <p:cNvSpPr txBox="1"/>
          <p:nvPr/>
        </p:nvSpPr>
        <p:spPr>
          <a:xfrm>
            <a:off x="1411400" y="2978825"/>
            <a:ext cx="20025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i="1"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(boletim, histórico escolar)</a:t>
            </a:r>
            <a:endParaRPr i="1" sz="11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53" name="Google Shape;253;p29"/>
          <p:cNvSpPr txBox="1"/>
          <p:nvPr/>
        </p:nvSpPr>
        <p:spPr>
          <a:xfrm>
            <a:off x="1199425" y="2582525"/>
            <a:ext cx="26406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ACADÊMICAS</a:t>
            </a:r>
            <a:endParaRPr b="0" i="0" sz="18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54" name="Google Shape;254;p29"/>
          <p:cNvSpPr/>
          <p:nvPr/>
        </p:nvSpPr>
        <p:spPr>
          <a:xfrm>
            <a:off x="323550" y="1612425"/>
            <a:ext cx="3014100" cy="7545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29"/>
          <p:cNvSpPr/>
          <p:nvPr/>
        </p:nvSpPr>
        <p:spPr>
          <a:xfrm>
            <a:off x="323550" y="3506125"/>
            <a:ext cx="30141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29"/>
          <p:cNvSpPr/>
          <p:nvPr/>
        </p:nvSpPr>
        <p:spPr>
          <a:xfrm>
            <a:off x="3337650" y="3506236"/>
            <a:ext cx="93075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29"/>
          <p:cNvSpPr txBox="1"/>
          <p:nvPr/>
        </p:nvSpPr>
        <p:spPr>
          <a:xfrm>
            <a:off x="1199425" y="35731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ATIVIDADES DE PARTICIPAÇÃO</a:t>
            </a:r>
            <a:endParaRPr b="0" i="0" sz="18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58" name="Google Shape;258;p29"/>
          <p:cNvSpPr/>
          <p:nvPr/>
        </p:nvSpPr>
        <p:spPr>
          <a:xfrm>
            <a:off x="323550" y="4649125"/>
            <a:ext cx="30141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29"/>
          <p:cNvSpPr/>
          <p:nvPr/>
        </p:nvSpPr>
        <p:spPr>
          <a:xfrm>
            <a:off x="3337650" y="4649236"/>
            <a:ext cx="93075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29"/>
          <p:cNvSpPr txBox="1"/>
          <p:nvPr/>
        </p:nvSpPr>
        <p:spPr>
          <a:xfrm>
            <a:off x="1199425" y="47923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PROJETOS</a:t>
            </a:r>
            <a:endParaRPr b="0" i="0" sz="18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1" name="Google Shape;261;p29"/>
          <p:cNvSpPr/>
          <p:nvPr/>
        </p:nvSpPr>
        <p:spPr>
          <a:xfrm>
            <a:off x="323550" y="5792125"/>
            <a:ext cx="30141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29"/>
          <p:cNvSpPr/>
          <p:nvPr/>
        </p:nvSpPr>
        <p:spPr>
          <a:xfrm>
            <a:off x="3337650" y="5792236"/>
            <a:ext cx="9307500" cy="1153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29"/>
          <p:cNvSpPr txBox="1"/>
          <p:nvPr/>
        </p:nvSpPr>
        <p:spPr>
          <a:xfrm>
            <a:off x="1199425" y="57829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ATIVIDADES EXTRACURRICULARES</a:t>
            </a:r>
            <a:endParaRPr b="0" i="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64" name="Google Shape;264;p29"/>
          <p:cNvPicPr preferRelativeResize="0"/>
          <p:nvPr/>
        </p:nvPicPr>
        <p:blipFill rotWithShape="1">
          <a:blip r:embed="rId4">
            <a:alphaModFix/>
          </a:blip>
          <a:srcRect b="0" l="0" r="2008" t="0"/>
          <a:stretch/>
        </p:blipFill>
        <p:spPr>
          <a:xfrm>
            <a:off x="570450" y="6029450"/>
            <a:ext cx="583350" cy="67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5" name="Google Shape;265;p2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34502" y="4886463"/>
            <a:ext cx="583351" cy="67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6" name="Google Shape;266;p2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70453" y="3743463"/>
            <a:ext cx="511440" cy="67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7" name="Google Shape;267;p29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63725" y="2657701"/>
            <a:ext cx="511450" cy="596644"/>
          </a:xfrm>
          <a:prstGeom prst="rect">
            <a:avLst/>
          </a:prstGeom>
          <a:noFill/>
          <a:ln>
            <a:noFill/>
          </a:ln>
        </p:spPr>
      </p:pic>
      <p:sp>
        <p:nvSpPr>
          <p:cNvPr id="268" name="Google Shape;268;p29"/>
          <p:cNvSpPr txBox="1"/>
          <p:nvPr/>
        </p:nvSpPr>
        <p:spPr>
          <a:xfrm>
            <a:off x="1411400" y="4198025"/>
            <a:ext cx="20025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i="1"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(grêmio, representante de classe, conselho de classe)</a:t>
            </a:r>
            <a:endParaRPr i="1" sz="11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9" name="Google Shape;269;p29"/>
          <p:cNvSpPr txBox="1"/>
          <p:nvPr/>
        </p:nvSpPr>
        <p:spPr>
          <a:xfrm>
            <a:off x="1487600" y="5188625"/>
            <a:ext cx="17877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i="1"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(sociais, comunitários, artísticos, culturais, ambientais)</a:t>
            </a:r>
            <a:endParaRPr i="1" sz="11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70" name="Google Shape;270;p29"/>
          <p:cNvSpPr txBox="1"/>
          <p:nvPr/>
        </p:nvSpPr>
        <p:spPr>
          <a:xfrm>
            <a:off x="1487600" y="6331625"/>
            <a:ext cx="20025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i="1"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(esportes, artes, cursos, eventos, palestras, oficinas, profissional/vocacional)</a:t>
            </a:r>
            <a:endParaRPr i="1" sz="1100" u="none" cap="none" strike="noStrik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30"/>
          <p:cNvSpPr/>
          <p:nvPr/>
        </p:nvSpPr>
        <p:spPr>
          <a:xfrm>
            <a:off x="323550" y="5859725"/>
            <a:ext cx="1938900" cy="14253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30"/>
          <p:cNvSpPr/>
          <p:nvPr/>
        </p:nvSpPr>
        <p:spPr>
          <a:xfrm>
            <a:off x="323550" y="1296325"/>
            <a:ext cx="1938900" cy="688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30"/>
          <p:cNvSpPr/>
          <p:nvPr/>
        </p:nvSpPr>
        <p:spPr>
          <a:xfrm>
            <a:off x="2262450" y="1296400"/>
            <a:ext cx="10382700" cy="688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30"/>
          <p:cNvSpPr/>
          <p:nvPr/>
        </p:nvSpPr>
        <p:spPr>
          <a:xfrm>
            <a:off x="337025" y="296575"/>
            <a:ext cx="8503200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30"/>
          <p:cNvSpPr txBox="1"/>
          <p:nvPr/>
        </p:nvSpPr>
        <p:spPr>
          <a:xfrm>
            <a:off x="534500" y="431625"/>
            <a:ext cx="93183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b="1" lang="en-US" sz="3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CARTÃO DO INSTRUMENTO DE CERTIFICAÇÃO</a:t>
            </a:r>
            <a:endParaRPr b="0" i="0" sz="30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80" name="Google Shape;280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81" name="Google Shape;281;p30"/>
          <p:cNvCxnSpPr/>
          <p:nvPr/>
        </p:nvCxnSpPr>
        <p:spPr>
          <a:xfrm>
            <a:off x="5931725" y="983925"/>
            <a:ext cx="6713400" cy="7200"/>
          </a:xfrm>
          <a:prstGeom prst="straightConnector1">
            <a:avLst/>
          </a:prstGeom>
          <a:noFill/>
          <a:ln cap="flat" cmpd="sng" w="9525">
            <a:solidFill>
              <a:srgbClr val="F9756B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82" name="Google Shape;282;p30"/>
          <p:cNvSpPr txBox="1"/>
          <p:nvPr/>
        </p:nvSpPr>
        <p:spPr>
          <a:xfrm>
            <a:off x="285025" y="1210925"/>
            <a:ext cx="20751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NOME DO INSTRUMENTO:</a:t>
            </a:r>
            <a:endParaRPr b="0" i="0" sz="16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3" name="Google Shape;283;p30"/>
          <p:cNvSpPr/>
          <p:nvPr/>
        </p:nvSpPr>
        <p:spPr>
          <a:xfrm>
            <a:off x="323550" y="1982125"/>
            <a:ext cx="1938900" cy="16002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30"/>
          <p:cNvSpPr/>
          <p:nvPr/>
        </p:nvSpPr>
        <p:spPr>
          <a:xfrm>
            <a:off x="2262450" y="1982281"/>
            <a:ext cx="10382700" cy="16002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30"/>
          <p:cNvSpPr txBox="1"/>
          <p:nvPr/>
        </p:nvSpPr>
        <p:spPr>
          <a:xfrm>
            <a:off x="429925" y="2439413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OBJETIVO:</a:t>
            </a:r>
            <a:endParaRPr b="0" i="0" sz="18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6" name="Google Shape;286;p30"/>
          <p:cNvSpPr/>
          <p:nvPr/>
        </p:nvSpPr>
        <p:spPr>
          <a:xfrm>
            <a:off x="6111325" y="1990690"/>
            <a:ext cx="1938900" cy="15915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p30"/>
          <p:cNvSpPr/>
          <p:nvPr/>
        </p:nvSpPr>
        <p:spPr>
          <a:xfrm>
            <a:off x="2275925" y="3582425"/>
            <a:ext cx="10369200" cy="22773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" name="Google Shape;288;p30"/>
          <p:cNvSpPr txBox="1"/>
          <p:nvPr/>
        </p:nvSpPr>
        <p:spPr>
          <a:xfrm>
            <a:off x="6199675" y="25245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CONTEXTO:</a:t>
            </a:r>
            <a:endParaRPr b="0" i="0" sz="18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9" name="Google Shape;289;p30"/>
          <p:cNvSpPr/>
          <p:nvPr/>
        </p:nvSpPr>
        <p:spPr>
          <a:xfrm>
            <a:off x="323550" y="3582432"/>
            <a:ext cx="1938900" cy="22773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30"/>
          <p:cNvSpPr/>
          <p:nvPr/>
        </p:nvSpPr>
        <p:spPr>
          <a:xfrm>
            <a:off x="2275925" y="5879325"/>
            <a:ext cx="10369200" cy="1405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30"/>
          <p:cNvSpPr txBox="1"/>
          <p:nvPr/>
        </p:nvSpPr>
        <p:spPr>
          <a:xfrm>
            <a:off x="171150" y="436152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PASSO-A-PASSO:</a:t>
            </a:r>
            <a:endParaRPr b="0" i="0" sz="18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92" name="Google Shape;292;p30"/>
          <p:cNvSpPr txBox="1"/>
          <p:nvPr/>
        </p:nvSpPr>
        <p:spPr>
          <a:xfrm>
            <a:off x="458300" y="6304175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RECURSOS</a:t>
            </a:r>
            <a:endParaRPr b="0" i="0" sz="18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93" name="Google Shape;293;p30"/>
          <p:cNvSpPr txBox="1"/>
          <p:nvPr/>
        </p:nvSpPr>
        <p:spPr>
          <a:xfrm>
            <a:off x="2574850" y="3724088"/>
            <a:ext cx="2640600" cy="6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1.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2.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3.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4.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5.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6.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254000" marR="327660" rtl="0" algn="l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6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7.</a:t>
            </a:r>
            <a:endParaRPr sz="1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331E44"/>
        </a:solidFill>
      </p:bgPr>
    </p:bg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31"/>
          <p:cNvSpPr txBox="1"/>
          <p:nvPr/>
        </p:nvSpPr>
        <p:spPr>
          <a:xfrm>
            <a:off x="1190742" y="1525803"/>
            <a:ext cx="10728000" cy="441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0975" lIns="130975" spcFirstLastPara="1" rIns="130975" wrap="square" tIns="1309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900">
                <a:solidFill>
                  <a:srgbClr val="28BFA0"/>
                </a:solidFill>
                <a:latin typeface="Roboto"/>
                <a:ea typeface="Roboto"/>
                <a:cs typeface="Roboto"/>
                <a:sym typeface="Roboto"/>
              </a:rPr>
              <a:t>FAMÍLIA/ COMUNIDADE</a:t>
            </a:r>
            <a:endParaRPr sz="6900">
              <a:solidFill>
                <a:srgbClr val="28B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32"/>
          <p:cNvSpPr/>
          <p:nvPr/>
        </p:nvSpPr>
        <p:spPr>
          <a:xfrm>
            <a:off x="323550" y="1612425"/>
            <a:ext cx="3014100" cy="7545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32"/>
          <p:cNvSpPr/>
          <p:nvPr/>
        </p:nvSpPr>
        <p:spPr>
          <a:xfrm>
            <a:off x="3337650" y="1612425"/>
            <a:ext cx="4359000" cy="754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32"/>
          <p:cNvSpPr/>
          <p:nvPr/>
        </p:nvSpPr>
        <p:spPr>
          <a:xfrm>
            <a:off x="323550" y="2363125"/>
            <a:ext cx="30141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32"/>
          <p:cNvSpPr/>
          <p:nvPr/>
        </p:nvSpPr>
        <p:spPr>
          <a:xfrm>
            <a:off x="3337650" y="2363220"/>
            <a:ext cx="43590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32"/>
          <p:cNvSpPr/>
          <p:nvPr/>
        </p:nvSpPr>
        <p:spPr>
          <a:xfrm>
            <a:off x="337025" y="296575"/>
            <a:ext cx="8443800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32"/>
          <p:cNvSpPr/>
          <p:nvPr/>
        </p:nvSpPr>
        <p:spPr>
          <a:xfrm>
            <a:off x="382100" y="1643375"/>
            <a:ext cx="2893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32"/>
          <p:cNvSpPr txBox="1"/>
          <p:nvPr/>
        </p:nvSpPr>
        <p:spPr>
          <a:xfrm>
            <a:off x="458300" y="431625"/>
            <a:ext cx="91914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b="1" lang="en-US" sz="25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FORTALECIMENTO DA RELAÇÃO ESCOLA-COMUNIDADE</a:t>
            </a:r>
            <a:endParaRPr b="0" i="0" sz="25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10" name="Google Shape;310;p32"/>
          <p:cNvSpPr txBox="1"/>
          <p:nvPr/>
        </p:nvSpPr>
        <p:spPr>
          <a:xfrm>
            <a:off x="458300" y="1615175"/>
            <a:ext cx="27168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0" marR="12192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ESTRATÉGIAS</a:t>
            </a:r>
            <a:endParaRPr b="0" i="0" sz="26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11" name="Google Shape;311;p32"/>
          <p:cNvSpPr txBox="1"/>
          <p:nvPr/>
        </p:nvSpPr>
        <p:spPr>
          <a:xfrm>
            <a:off x="355145" y="983925"/>
            <a:ext cx="62448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800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rPr>
              <a:t>ORIENTAÇÕES</a:t>
            </a:r>
            <a:r>
              <a:rPr lang="en-US" sz="1800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rPr>
              <a:t> DA REDE, ESCOLA E PROFESSOR</a:t>
            </a:r>
            <a:endParaRPr i="0" sz="1800" u="none" cap="none" strike="noStrike">
              <a:solidFill>
                <a:srgbClr val="634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12" name="Google Shape;312;p32"/>
          <p:cNvSpPr/>
          <p:nvPr/>
        </p:nvSpPr>
        <p:spPr>
          <a:xfrm>
            <a:off x="3413850" y="1633075"/>
            <a:ext cx="42066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32"/>
          <p:cNvSpPr txBox="1"/>
          <p:nvPr/>
        </p:nvSpPr>
        <p:spPr>
          <a:xfrm>
            <a:off x="3371550" y="1615175"/>
            <a:ext cx="42066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38608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ORIENTAÇÕES</a:t>
            </a:r>
            <a:endParaRPr b="0" i="0" sz="26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314" name="Google Shape;314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15" name="Google Shape;315;p32"/>
          <p:cNvCxnSpPr/>
          <p:nvPr/>
        </p:nvCxnSpPr>
        <p:spPr>
          <a:xfrm>
            <a:off x="5931725" y="983925"/>
            <a:ext cx="6713400" cy="7200"/>
          </a:xfrm>
          <a:prstGeom prst="straightConnector1">
            <a:avLst/>
          </a:prstGeom>
          <a:noFill/>
          <a:ln cap="flat" cmpd="sng" w="9525">
            <a:solidFill>
              <a:srgbClr val="F9756B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16" name="Google Shape;316;p32"/>
          <p:cNvSpPr txBox="1"/>
          <p:nvPr/>
        </p:nvSpPr>
        <p:spPr>
          <a:xfrm>
            <a:off x="185200" y="2353925"/>
            <a:ext cx="32739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MAPEAR ATIVOS NA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COMUNIDADE A PARTIR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DOS DESAFIOS DAS ESCOLAS</a:t>
            </a:r>
            <a:endParaRPr b="0" i="0" sz="12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17" name="Google Shape;317;p32"/>
          <p:cNvSpPr/>
          <p:nvPr/>
        </p:nvSpPr>
        <p:spPr>
          <a:xfrm>
            <a:off x="323550" y="3353725"/>
            <a:ext cx="30141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" name="Google Shape;318;p32"/>
          <p:cNvSpPr/>
          <p:nvPr/>
        </p:nvSpPr>
        <p:spPr>
          <a:xfrm>
            <a:off x="3337650" y="3353821"/>
            <a:ext cx="43590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185200" y="3344525"/>
            <a:ext cx="32739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COMUNICAR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INFORMAÇÕES PARA A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COMUNIDADE SOBRE OS ADOLESCENTES E JOVENS</a:t>
            </a:r>
            <a:endParaRPr b="0" i="0" sz="12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0" name="Google Shape;320;p32"/>
          <p:cNvSpPr/>
          <p:nvPr/>
        </p:nvSpPr>
        <p:spPr>
          <a:xfrm>
            <a:off x="323550" y="4344325"/>
            <a:ext cx="30141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32"/>
          <p:cNvSpPr/>
          <p:nvPr/>
        </p:nvSpPr>
        <p:spPr>
          <a:xfrm>
            <a:off x="3337650" y="4344422"/>
            <a:ext cx="43590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185200" y="4335125"/>
            <a:ext cx="32739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ENGAJAR A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COMUNIDADE PARA UMA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PARTICIPAÇÃO ATIVA NA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ESCOLA</a:t>
            </a:r>
            <a:endParaRPr b="0" i="0" sz="12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3" name="Google Shape;323;p32"/>
          <p:cNvSpPr/>
          <p:nvPr/>
        </p:nvSpPr>
        <p:spPr>
          <a:xfrm>
            <a:off x="323550" y="5334925"/>
            <a:ext cx="30141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32"/>
          <p:cNvSpPr/>
          <p:nvPr/>
        </p:nvSpPr>
        <p:spPr>
          <a:xfrm>
            <a:off x="3337650" y="5335023"/>
            <a:ext cx="43590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185200" y="5325725"/>
            <a:ext cx="32739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ORIENTAR A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COMUNIDADE SOBRE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A ADOLESCÊNCIA E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JUVENTUDE</a:t>
            </a:r>
            <a:endParaRPr b="0" i="0" sz="12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6" name="Google Shape;326;p32"/>
          <p:cNvSpPr/>
          <p:nvPr/>
        </p:nvSpPr>
        <p:spPr>
          <a:xfrm>
            <a:off x="323550" y="6325525"/>
            <a:ext cx="30141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p32"/>
          <p:cNvSpPr/>
          <p:nvPr/>
        </p:nvSpPr>
        <p:spPr>
          <a:xfrm>
            <a:off x="3337650" y="6325624"/>
            <a:ext cx="43590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193650" y="6621625"/>
            <a:ext cx="32739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GESTÃO DAS PARCERIAS</a:t>
            </a:r>
            <a:endParaRPr b="0" i="0" sz="12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29" name="Google Shape;329;p32"/>
          <p:cNvSpPr/>
          <p:nvPr/>
        </p:nvSpPr>
        <p:spPr>
          <a:xfrm>
            <a:off x="7744845" y="1657925"/>
            <a:ext cx="47928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0" name="Google Shape;330;p32"/>
          <p:cNvSpPr txBox="1"/>
          <p:nvPr/>
        </p:nvSpPr>
        <p:spPr>
          <a:xfrm>
            <a:off x="7696650" y="1640025"/>
            <a:ext cx="47928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38608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COMO PROMOVER</a:t>
            </a:r>
            <a:endParaRPr b="0" i="0" sz="26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31" name="Google Shape;331;p32"/>
          <p:cNvSpPr/>
          <p:nvPr/>
        </p:nvSpPr>
        <p:spPr>
          <a:xfrm>
            <a:off x="7696650" y="1612425"/>
            <a:ext cx="4908600" cy="754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32"/>
          <p:cNvSpPr/>
          <p:nvPr/>
        </p:nvSpPr>
        <p:spPr>
          <a:xfrm>
            <a:off x="7696650" y="2363220"/>
            <a:ext cx="49086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32"/>
          <p:cNvSpPr/>
          <p:nvPr/>
        </p:nvSpPr>
        <p:spPr>
          <a:xfrm>
            <a:off x="7696650" y="3353821"/>
            <a:ext cx="49086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32"/>
          <p:cNvSpPr/>
          <p:nvPr/>
        </p:nvSpPr>
        <p:spPr>
          <a:xfrm>
            <a:off x="7696650" y="4344422"/>
            <a:ext cx="49086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32"/>
          <p:cNvSpPr/>
          <p:nvPr/>
        </p:nvSpPr>
        <p:spPr>
          <a:xfrm>
            <a:off x="7696650" y="5335024"/>
            <a:ext cx="49086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p32"/>
          <p:cNvSpPr/>
          <p:nvPr/>
        </p:nvSpPr>
        <p:spPr>
          <a:xfrm>
            <a:off x="7696650" y="6325625"/>
            <a:ext cx="49086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33"/>
          <p:cNvSpPr/>
          <p:nvPr/>
        </p:nvSpPr>
        <p:spPr>
          <a:xfrm>
            <a:off x="323550" y="1612425"/>
            <a:ext cx="3014100" cy="7545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33"/>
          <p:cNvSpPr/>
          <p:nvPr/>
        </p:nvSpPr>
        <p:spPr>
          <a:xfrm>
            <a:off x="3337650" y="1612425"/>
            <a:ext cx="4359000" cy="754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33"/>
          <p:cNvSpPr/>
          <p:nvPr/>
        </p:nvSpPr>
        <p:spPr>
          <a:xfrm>
            <a:off x="323550" y="2363125"/>
            <a:ext cx="30141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p33"/>
          <p:cNvSpPr/>
          <p:nvPr/>
        </p:nvSpPr>
        <p:spPr>
          <a:xfrm>
            <a:off x="3337650" y="2363220"/>
            <a:ext cx="43590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33"/>
          <p:cNvSpPr/>
          <p:nvPr/>
        </p:nvSpPr>
        <p:spPr>
          <a:xfrm>
            <a:off x="337025" y="296575"/>
            <a:ext cx="8443800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33"/>
          <p:cNvSpPr/>
          <p:nvPr/>
        </p:nvSpPr>
        <p:spPr>
          <a:xfrm>
            <a:off x="382100" y="1643375"/>
            <a:ext cx="2893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33"/>
          <p:cNvSpPr txBox="1"/>
          <p:nvPr/>
        </p:nvSpPr>
        <p:spPr>
          <a:xfrm>
            <a:off x="458300" y="431625"/>
            <a:ext cx="91914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b="1" lang="en-US" sz="25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FORTALECIMENTO DA RELAÇÃO ESCOLA-FAMÍLIAS</a:t>
            </a:r>
            <a:endParaRPr b="0" i="0" sz="25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48" name="Google Shape;348;p33"/>
          <p:cNvSpPr txBox="1"/>
          <p:nvPr/>
        </p:nvSpPr>
        <p:spPr>
          <a:xfrm>
            <a:off x="458300" y="1615175"/>
            <a:ext cx="2716800" cy="5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0" marR="12192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ESTRATÉGIAS</a:t>
            </a:r>
            <a:endParaRPr b="0" i="0" sz="26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49" name="Google Shape;349;p33"/>
          <p:cNvSpPr txBox="1"/>
          <p:nvPr/>
        </p:nvSpPr>
        <p:spPr>
          <a:xfrm>
            <a:off x="355145" y="983925"/>
            <a:ext cx="62448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800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rPr>
              <a:t>ORIENTAÇÕES DA REDE, ESCOLA E PROFESSOR</a:t>
            </a:r>
            <a:endParaRPr i="0" sz="1800" u="none" cap="none" strike="noStrike">
              <a:solidFill>
                <a:srgbClr val="634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50" name="Google Shape;350;p33"/>
          <p:cNvSpPr/>
          <p:nvPr/>
        </p:nvSpPr>
        <p:spPr>
          <a:xfrm>
            <a:off x="3413850" y="1633075"/>
            <a:ext cx="42066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1" name="Google Shape;351;p33"/>
          <p:cNvSpPr txBox="1"/>
          <p:nvPr/>
        </p:nvSpPr>
        <p:spPr>
          <a:xfrm>
            <a:off x="3371550" y="1615175"/>
            <a:ext cx="42066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38608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ORIENTAÇÕES</a:t>
            </a:r>
            <a:endParaRPr b="0" i="0" sz="26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352" name="Google Shape;352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3" name="Google Shape;353;p33"/>
          <p:cNvCxnSpPr/>
          <p:nvPr/>
        </p:nvCxnSpPr>
        <p:spPr>
          <a:xfrm>
            <a:off x="5931725" y="983925"/>
            <a:ext cx="6713400" cy="7200"/>
          </a:xfrm>
          <a:prstGeom prst="straightConnector1">
            <a:avLst/>
          </a:prstGeom>
          <a:noFill/>
          <a:ln cap="flat" cmpd="sng" w="9525">
            <a:solidFill>
              <a:srgbClr val="F9756B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54" name="Google Shape;354;p33"/>
          <p:cNvSpPr txBox="1"/>
          <p:nvPr/>
        </p:nvSpPr>
        <p:spPr>
          <a:xfrm>
            <a:off x="185200" y="2353925"/>
            <a:ext cx="32739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MAPEAR ATIVOS NA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FAMÍLIA A PARTIR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DOS DESAFIOS DAS ESCOLAS</a:t>
            </a:r>
            <a:endParaRPr b="0" i="0" sz="12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55" name="Google Shape;355;p33"/>
          <p:cNvSpPr/>
          <p:nvPr/>
        </p:nvSpPr>
        <p:spPr>
          <a:xfrm>
            <a:off x="323550" y="3353725"/>
            <a:ext cx="30141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" name="Google Shape;356;p33"/>
          <p:cNvSpPr/>
          <p:nvPr/>
        </p:nvSpPr>
        <p:spPr>
          <a:xfrm>
            <a:off x="3337650" y="3353821"/>
            <a:ext cx="43590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" name="Google Shape;357;p33"/>
          <p:cNvSpPr txBox="1"/>
          <p:nvPr/>
        </p:nvSpPr>
        <p:spPr>
          <a:xfrm>
            <a:off x="185200" y="3344525"/>
            <a:ext cx="32739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COMUNICAR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INFORMAÇÕES PARA A FAMÍLIA SOBRE OS ADOLESCENTES E JOVENS</a:t>
            </a:r>
            <a:endParaRPr b="0" i="0" sz="12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58" name="Google Shape;358;p33"/>
          <p:cNvSpPr/>
          <p:nvPr/>
        </p:nvSpPr>
        <p:spPr>
          <a:xfrm>
            <a:off x="323550" y="4344325"/>
            <a:ext cx="30141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" name="Google Shape;359;p33"/>
          <p:cNvSpPr/>
          <p:nvPr/>
        </p:nvSpPr>
        <p:spPr>
          <a:xfrm>
            <a:off x="3337650" y="4344422"/>
            <a:ext cx="43590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" name="Google Shape;360;p33"/>
          <p:cNvSpPr txBox="1"/>
          <p:nvPr/>
        </p:nvSpPr>
        <p:spPr>
          <a:xfrm>
            <a:off x="185200" y="4335125"/>
            <a:ext cx="32739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ENGAJAR A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FAMÍLIA  PARA UMA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PARTICIPAÇÃO ATIVA NA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ESCOLA</a:t>
            </a:r>
            <a:endParaRPr b="0" i="0" sz="12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61" name="Google Shape;361;p33"/>
          <p:cNvSpPr/>
          <p:nvPr/>
        </p:nvSpPr>
        <p:spPr>
          <a:xfrm>
            <a:off x="323550" y="5334925"/>
            <a:ext cx="30141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33"/>
          <p:cNvSpPr/>
          <p:nvPr/>
        </p:nvSpPr>
        <p:spPr>
          <a:xfrm>
            <a:off x="3337650" y="5335023"/>
            <a:ext cx="43590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" name="Google Shape;363;p33"/>
          <p:cNvSpPr txBox="1"/>
          <p:nvPr/>
        </p:nvSpPr>
        <p:spPr>
          <a:xfrm>
            <a:off x="185200" y="5325725"/>
            <a:ext cx="32739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ORIENTAR A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FAMÍLIA  SOBRE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A ADOLESCÊNCIA E</a:t>
            </a:r>
            <a:b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JUVENTUDE</a:t>
            </a:r>
            <a:endParaRPr b="0" i="0" sz="12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64" name="Google Shape;364;p33"/>
          <p:cNvSpPr/>
          <p:nvPr/>
        </p:nvSpPr>
        <p:spPr>
          <a:xfrm>
            <a:off x="323550" y="6325525"/>
            <a:ext cx="30141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33"/>
          <p:cNvSpPr/>
          <p:nvPr/>
        </p:nvSpPr>
        <p:spPr>
          <a:xfrm>
            <a:off x="3337650" y="6325624"/>
            <a:ext cx="43590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p33"/>
          <p:cNvSpPr txBox="1"/>
          <p:nvPr/>
        </p:nvSpPr>
        <p:spPr>
          <a:xfrm>
            <a:off x="193650" y="6621625"/>
            <a:ext cx="32739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GESTÃO DAS PARCERIAS</a:t>
            </a:r>
            <a:endParaRPr b="0" i="0" sz="12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67" name="Google Shape;367;p33"/>
          <p:cNvSpPr/>
          <p:nvPr/>
        </p:nvSpPr>
        <p:spPr>
          <a:xfrm>
            <a:off x="7744845" y="1657925"/>
            <a:ext cx="47928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8" name="Google Shape;368;p33"/>
          <p:cNvSpPr txBox="1"/>
          <p:nvPr/>
        </p:nvSpPr>
        <p:spPr>
          <a:xfrm>
            <a:off x="7696650" y="1640025"/>
            <a:ext cx="47928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8425">
            <a:noAutofit/>
          </a:bodyPr>
          <a:lstStyle/>
          <a:p>
            <a:pPr indent="386080" lvl="0" marL="254000" marR="327660" rtl="0" algn="ctr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COMO PROMOVER</a:t>
            </a:r>
            <a:endParaRPr b="0" i="0" sz="26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69" name="Google Shape;369;p33"/>
          <p:cNvSpPr/>
          <p:nvPr/>
        </p:nvSpPr>
        <p:spPr>
          <a:xfrm>
            <a:off x="7696650" y="1612425"/>
            <a:ext cx="4908600" cy="7548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" name="Google Shape;370;p33"/>
          <p:cNvSpPr/>
          <p:nvPr/>
        </p:nvSpPr>
        <p:spPr>
          <a:xfrm>
            <a:off x="7696650" y="2363220"/>
            <a:ext cx="49086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" name="Google Shape;371;p33"/>
          <p:cNvSpPr/>
          <p:nvPr/>
        </p:nvSpPr>
        <p:spPr>
          <a:xfrm>
            <a:off x="7696650" y="3353821"/>
            <a:ext cx="49086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p33"/>
          <p:cNvSpPr/>
          <p:nvPr/>
        </p:nvSpPr>
        <p:spPr>
          <a:xfrm>
            <a:off x="7696650" y="4344422"/>
            <a:ext cx="49086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33"/>
          <p:cNvSpPr/>
          <p:nvPr/>
        </p:nvSpPr>
        <p:spPr>
          <a:xfrm>
            <a:off x="7696650" y="5335024"/>
            <a:ext cx="49086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" name="Google Shape;374;p33"/>
          <p:cNvSpPr/>
          <p:nvPr/>
        </p:nvSpPr>
        <p:spPr>
          <a:xfrm>
            <a:off x="7696650" y="6325625"/>
            <a:ext cx="4908600" cy="974100"/>
          </a:xfrm>
          <a:prstGeom prst="rect">
            <a:avLst/>
          </a:prstGeom>
          <a:noFill/>
          <a:ln cap="flat" cmpd="sng" w="9525">
            <a:solidFill>
              <a:srgbClr val="F9756B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